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  <p:sldMasterId id="2147483854" r:id="rId2"/>
    <p:sldMasterId id="2147483866" r:id="rId3"/>
    <p:sldMasterId id="2147483868" r:id="rId4"/>
    <p:sldMasterId id="2147483892" r:id="rId5"/>
    <p:sldMasterId id="2147484089" r:id="rId6"/>
  </p:sldMasterIdLst>
  <p:notesMasterIdLst>
    <p:notesMasterId r:id="rId20"/>
  </p:notesMasterIdLst>
  <p:sldIdLst>
    <p:sldId id="257" r:id="rId7"/>
    <p:sldId id="261" r:id="rId8"/>
    <p:sldId id="401" r:id="rId9"/>
    <p:sldId id="403" r:id="rId10"/>
    <p:sldId id="381" r:id="rId11"/>
    <p:sldId id="399" r:id="rId12"/>
    <p:sldId id="397" r:id="rId13"/>
    <p:sldId id="398" r:id="rId14"/>
    <p:sldId id="376" r:id="rId15"/>
    <p:sldId id="390" r:id="rId16"/>
    <p:sldId id="292" r:id="rId17"/>
    <p:sldId id="404" r:id="rId18"/>
    <p:sldId id="385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DD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0" autoAdjust="0"/>
    <p:restoredTop sz="90870" autoAdjust="0"/>
  </p:normalViewPr>
  <p:slideViewPr>
    <p:cSldViewPr snapToGrid="0">
      <p:cViewPr>
        <p:scale>
          <a:sx n="100" d="100"/>
          <a:sy n="100" d="100"/>
        </p:scale>
        <p:origin x="368" y="-288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-39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814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E5344B-585E-954B-925D-450064F0B8F9}" type="doc">
      <dgm:prSet loTypeId="urn:microsoft.com/office/officeart/2005/8/layout/matrix1" loCatId="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nl-NL"/>
        </a:p>
      </dgm:t>
    </dgm:pt>
    <dgm:pt modelId="{24E0741A-74B2-8E4C-A90C-7D91E17A3A6C}">
      <dgm:prSet custT="1"/>
      <dgm:spPr/>
      <dgm:t>
        <a:bodyPr/>
        <a:lstStyle/>
        <a:p>
          <a:pPr rtl="0"/>
          <a:r>
            <a:rPr lang="nl-NL" sz="2400" b="1" i="0" dirty="0" smtClean="0"/>
            <a:t>Een familiebedrijf met een rijke traditie in ontwikkelen van en beleggen in vastgoed</a:t>
          </a:r>
          <a:endParaRPr lang="nl-NL" sz="2400" b="1" i="0" dirty="0"/>
        </a:p>
      </dgm:t>
    </dgm:pt>
    <dgm:pt modelId="{B35EBCB8-F5A6-D148-9300-BB1040356023}" type="parTrans" cxnId="{A41D1B5B-116C-A14E-B497-BDD4E6299EEF}">
      <dgm:prSet/>
      <dgm:spPr/>
      <dgm:t>
        <a:bodyPr/>
        <a:lstStyle/>
        <a:p>
          <a:endParaRPr lang="nl-NL"/>
        </a:p>
      </dgm:t>
    </dgm:pt>
    <dgm:pt modelId="{0992C9CC-E598-B141-9AC4-CCCEB02D97DA}" type="sibTrans" cxnId="{A41D1B5B-116C-A14E-B497-BDD4E6299EEF}">
      <dgm:prSet/>
      <dgm:spPr/>
      <dgm:t>
        <a:bodyPr/>
        <a:lstStyle/>
        <a:p>
          <a:endParaRPr lang="nl-NL"/>
        </a:p>
      </dgm:t>
    </dgm:pt>
    <dgm:pt modelId="{E9DE607E-D9E2-C743-8369-4C27DF6A7B30}">
      <dgm:prSet custT="1"/>
      <dgm:spPr/>
      <dgm:t>
        <a:bodyPr/>
        <a:lstStyle/>
        <a:p>
          <a:pPr rtl="0"/>
          <a:r>
            <a:rPr lang="nl-NL" sz="2400" smtClean="0"/>
            <a:t>Oog voor architectuur en cultuur</a:t>
          </a:r>
          <a:endParaRPr lang="nl-NL" sz="2400" dirty="0"/>
        </a:p>
      </dgm:t>
    </dgm:pt>
    <dgm:pt modelId="{2DDF9902-D592-9949-B862-9B30CB472631}" type="parTrans" cxnId="{435D0832-7DCC-5042-A90E-927B8E490206}">
      <dgm:prSet/>
      <dgm:spPr/>
      <dgm:t>
        <a:bodyPr/>
        <a:lstStyle/>
        <a:p>
          <a:endParaRPr lang="nl-NL"/>
        </a:p>
      </dgm:t>
    </dgm:pt>
    <dgm:pt modelId="{C35C99FF-8401-4847-8CE2-1A2553819402}" type="sibTrans" cxnId="{435D0832-7DCC-5042-A90E-927B8E490206}">
      <dgm:prSet/>
      <dgm:spPr/>
      <dgm:t>
        <a:bodyPr/>
        <a:lstStyle/>
        <a:p>
          <a:endParaRPr lang="nl-NL"/>
        </a:p>
      </dgm:t>
    </dgm:pt>
    <dgm:pt modelId="{24AE91F7-0E36-3B49-9140-E0AE7CCE8C4D}">
      <dgm:prSet custT="1"/>
      <dgm:spPr/>
      <dgm:t>
        <a:bodyPr/>
        <a:lstStyle/>
        <a:p>
          <a:pPr rtl="0"/>
          <a:r>
            <a:rPr lang="nl-NL" sz="2400" smtClean="0"/>
            <a:t>Stelt het welbevinden gebruiker centraal</a:t>
          </a:r>
          <a:endParaRPr lang="nl-NL" sz="2400" dirty="0"/>
        </a:p>
      </dgm:t>
    </dgm:pt>
    <dgm:pt modelId="{FEBD55FE-7A9F-1444-9352-445A56CAAA92}" type="parTrans" cxnId="{BC2DCCE5-70C7-6E46-9486-B9EB2BA4DB59}">
      <dgm:prSet/>
      <dgm:spPr/>
      <dgm:t>
        <a:bodyPr/>
        <a:lstStyle/>
        <a:p>
          <a:endParaRPr lang="nl-NL"/>
        </a:p>
      </dgm:t>
    </dgm:pt>
    <dgm:pt modelId="{335BD148-E276-5A41-A6B8-883BF17A84DC}" type="sibTrans" cxnId="{BC2DCCE5-70C7-6E46-9486-B9EB2BA4DB59}">
      <dgm:prSet/>
      <dgm:spPr/>
      <dgm:t>
        <a:bodyPr/>
        <a:lstStyle/>
        <a:p>
          <a:endParaRPr lang="nl-NL"/>
        </a:p>
      </dgm:t>
    </dgm:pt>
    <dgm:pt modelId="{1A59AC30-FA30-F848-B905-7D7B49D3BC96}">
      <dgm:prSet custT="1"/>
      <dgm:spPr/>
      <dgm:t>
        <a:bodyPr/>
        <a:lstStyle/>
        <a:p>
          <a:pPr rtl="0"/>
          <a:r>
            <a:rPr lang="nl-NL" sz="2400" smtClean="0"/>
            <a:t>Private investeerder</a:t>
          </a:r>
          <a:endParaRPr lang="nl-NL" sz="2400" dirty="0"/>
        </a:p>
      </dgm:t>
    </dgm:pt>
    <dgm:pt modelId="{99F37562-8ED0-644B-A6DD-D2723A2560FC}" type="parTrans" cxnId="{D9FA751E-CBEA-3949-A0F6-BE7B791505AC}">
      <dgm:prSet/>
      <dgm:spPr/>
      <dgm:t>
        <a:bodyPr/>
        <a:lstStyle/>
        <a:p>
          <a:endParaRPr lang="nl-NL"/>
        </a:p>
      </dgm:t>
    </dgm:pt>
    <dgm:pt modelId="{25A26FEB-05DA-9B45-B46B-B40D091F8DED}" type="sibTrans" cxnId="{D9FA751E-CBEA-3949-A0F6-BE7B791505AC}">
      <dgm:prSet/>
      <dgm:spPr/>
      <dgm:t>
        <a:bodyPr/>
        <a:lstStyle/>
        <a:p>
          <a:endParaRPr lang="nl-NL"/>
        </a:p>
      </dgm:t>
    </dgm:pt>
    <dgm:pt modelId="{8951F2F8-B467-F045-8DBE-1D83FC2911BE}">
      <dgm:prSet custT="1"/>
      <dgm:spPr/>
      <dgm:t>
        <a:bodyPr/>
        <a:lstStyle/>
        <a:p>
          <a:pPr rtl="0"/>
          <a:r>
            <a:rPr lang="nl-NL" sz="2400" smtClean="0"/>
            <a:t>Langdurige betrokkenheid</a:t>
          </a:r>
          <a:endParaRPr lang="nl-NL" sz="2400" dirty="0"/>
        </a:p>
      </dgm:t>
    </dgm:pt>
    <dgm:pt modelId="{8E4FC73F-A9BC-3A41-9637-9541E66EAC36}" type="parTrans" cxnId="{46FCD0AC-AA30-9C41-B47A-38163E7C2B09}">
      <dgm:prSet/>
      <dgm:spPr/>
      <dgm:t>
        <a:bodyPr/>
        <a:lstStyle/>
        <a:p>
          <a:endParaRPr lang="nl-NL"/>
        </a:p>
      </dgm:t>
    </dgm:pt>
    <dgm:pt modelId="{B494E37A-F039-3640-9013-D29AD623DDD4}" type="sibTrans" cxnId="{46FCD0AC-AA30-9C41-B47A-38163E7C2B09}">
      <dgm:prSet/>
      <dgm:spPr/>
      <dgm:t>
        <a:bodyPr/>
        <a:lstStyle/>
        <a:p>
          <a:endParaRPr lang="nl-NL"/>
        </a:p>
      </dgm:t>
    </dgm:pt>
    <dgm:pt modelId="{8D068056-04B2-1845-ABAF-8BF63E771B1A}" type="pres">
      <dgm:prSet presAssocID="{87E5344B-585E-954B-925D-450064F0B8F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88ADFA7-4803-4240-9311-69F80C7EE630}" type="pres">
      <dgm:prSet presAssocID="{87E5344B-585E-954B-925D-450064F0B8F9}" presName="matrix" presStyleCnt="0"/>
      <dgm:spPr/>
    </dgm:pt>
    <dgm:pt modelId="{6DFB735D-5802-4C4F-ACF6-AFD946B181B0}" type="pres">
      <dgm:prSet presAssocID="{87E5344B-585E-954B-925D-450064F0B8F9}" presName="tile1" presStyleLbl="node1" presStyleIdx="0" presStyleCnt="4"/>
      <dgm:spPr/>
      <dgm:t>
        <a:bodyPr/>
        <a:lstStyle/>
        <a:p>
          <a:endParaRPr lang="nl-NL"/>
        </a:p>
      </dgm:t>
    </dgm:pt>
    <dgm:pt modelId="{6B40799E-0E1D-EF4C-96F3-8B412C0CF11D}" type="pres">
      <dgm:prSet presAssocID="{87E5344B-585E-954B-925D-450064F0B8F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FE47C7B-5390-E849-9BC6-C3DEA11C27CA}" type="pres">
      <dgm:prSet presAssocID="{87E5344B-585E-954B-925D-450064F0B8F9}" presName="tile2" presStyleLbl="node1" presStyleIdx="1" presStyleCnt="4"/>
      <dgm:spPr/>
      <dgm:t>
        <a:bodyPr/>
        <a:lstStyle/>
        <a:p>
          <a:endParaRPr lang="nl-NL"/>
        </a:p>
      </dgm:t>
    </dgm:pt>
    <dgm:pt modelId="{6AAA7547-BA24-1D48-A38B-AF93A6F2BBBA}" type="pres">
      <dgm:prSet presAssocID="{87E5344B-585E-954B-925D-450064F0B8F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28B90D8-05E6-2C4D-8299-C9F281B865A2}" type="pres">
      <dgm:prSet presAssocID="{87E5344B-585E-954B-925D-450064F0B8F9}" presName="tile3" presStyleLbl="node1" presStyleIdx="2" presStyleCnt="4"/>
      <dgm:spPr/>
      <dgm:t>
        <a:bodyPr/>
        <a:lstStyle/>
        <a:p>
          <a:endParaRPr lang="nl-NL"/>
        </a:p>
      </dgm:t>
    </dgm:pt>
    <dgm:pt modelId="{7CDAC55D-29F7-FA47-91B3-D6DC06F6E8C4}" type="pres">
      <dgm:prSet presAssocID="{87E5344B-585E-954B-925D-450064F0B8F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0EE1595-31C8-7C44-AF61-A62343AFEE5F}" type="pres">
      <dgm:prSet presAssocID="{87E5344B-585E-954B-925D-450064F0B8F9}" presName="tile4" presStyleLbl="node1" presStyleIdx="3" presStyleCnt="4"/>
      <dgm:spPr/>
      <dgm:t>
        <a:bodyPr/>
        <a:lstStyle/>
        <a:p>
          <a:endParaRPr lang="nl-NL"/>
        </a:p>
      </dgm:t>
    </dgm:pt>
    <dgm:pt modelId="{087349B5-C61F-A64E-8E03-F4F4A1D085A8}" type="pres">
      <dgm:prSet presAssocID="{87E5344B-585E-954B-925D-450064F0B8F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028C7C0-47CC-7C4A-BBD2-50BF82F327D8}" type="pres">
      <dgm:prSet presAssocID="{87E5344B-585E-954B-925D-450064F0B8F9}" presName="centerTile" presStyleLbl="fgShp" presStyleIdx="0" presStyleCnt="1" custScaleX="182999">
        <dgm:presLayoutVars>
          <dgm:chMax val="0"/>
          <dgm:chPref val="0"/>
        </dgm:presLayoutVars>
      </dgm:prSet>
      <dgm:spPr/>
      <dgm:t>
        <a:bodyPr/>
        <a:lstStyle/>
        <a:p>
          <a:endParaRPr lang="nl-NL"/>
        </a:p>
      </dgm:t>
    </dgm:pt>
  </dgm:ptLst>
  <dgm:cxnLst>
    <dgm:cxn modelId="{BC2DCCE5-70C7-6E46-9486-B9EB2BA4DB59}" srcId="{24E0741A-74B2-8E4C-A90C-7D91E17A3A6C}" destId="{24AE91F7-0E36-3B49-9140-E0AE7CCE8C4D}" srcOrd="1" destOrd="0" parTransId="{FEBD55FE-7A9F-1444-9352-445A56CAAA92}" sibTransId="{335BD148-E276-5A41-A6B8-883BF17A84DC}"/>
    <dgm:cxn modelId="{A41D1B5B-116C-A14E-B497-BDD4E6299EEF}" srcId="{87E5344B-585E-954B-925D-450064F0B8F9}" destId="{24E0741A-74B2-8E4C-A90C-7D91E17A3A6C}" srcOrd="0" destOrd="0" parTransId="{B35EBCB8-F5A6-D148-9300-BB1040356023}" sibTransId="{0992C9CC-E598-B141-9AC4-CCCEB02D97DA}"/>
    <dgm:cxn modelId="{53E9519D-84F0-D547-8832-B7BE5C47080D}" type="presOf" srcId="{24E0741A-74B2-8E4C-A90C-7D91E17A3A6C}" destId="{3028C7C0-47CC-7C4A-BBD2-50BF82F327D8}" srcOrd="0" destOrd="0" presId="urn:microsoft.com/office/officeart/2005/8/layout/matrix1"/>
    <dgm:cxn modelId="{D9FA751E-CBEA-3949-A0F6-BE7B791505AC}" srcId="{24E0741A-74B2-8E4C-A90C-7D91E17A3A6C}" destId="{1A59AC30-FA30-F848-B905-7D7B49D3BC96}" srcOrd="2" destOrd="0" parTransId="{99F37562-8ED0-644B-A6DD-D2723A2560FC}" sibTransId="{25A26FEB-05DA-9B45-B46B-B40D091F8DED}"/>
    <dgm:cxn modelId="{5B39FC4B-C702-C342-8E62-812D6DBE1F2C}" type="presOf" srcId="{1A59AC30-FA30-F848-B905-7D7B49D3BC96}" destId="{7CDAC55D-29F7-FA47-91B3-D6DC06F6E8C4}" srcOrd="1" destOrd="0" presId="urn:microsoft.com/office/officeart/2005/8/layout/matrix1"/>
    <dgm:cxn modelId="{F2FADEEE-53B4-B445-91F8-218E9C1D175C}" type="presOf" srcId="{24AE91F7-0E36-3B49-9140-E0AE7CCE8C4D}" destId="{0FE47C7B-5390-E849-9BC6-C3DEA11C27CA}" srcOrd="0" destOrd="0" presId="urn:microsoft.com/office/officeart/2005/8/layout/matrix1"/>
    <dgm:cxn modelId="{E4829F0C-E5B1-8F4A-83BC-4FA66FB01E51}" type="presOf" srcId="{E9DE607E-D9E2-C743-8369-4C27DF6A7B30}" destId="{6DFB735D-5802-4C4F-ACF6-AFD946B181B0}" srcOrd="0" destOrd="0" presId="urn:microsoft.com/office/officeart/2005/8/layout/matrix1"/>
    <dgm:cxn modelId="{53B52D39-9A40-9D4B-948C-53D5B70C5FEA}" type="presOf" srcId="{1A59AC30-FA30-F848-B905-7D7B49D3BC96}" destId="{528B90D8-05E6-2C4D-8299-C9F281B865A2}" srcOrd="0" destOrd="0" presId="urn:microsoft.com/office/officeart/2005/8/layout/matrix1"/>
    <dgm:cxn modelId="{F3BCD2B3-EFC4-C441-B0AD-7100A68DA250}" type="presOf" srcId="{E9DE607E-D9E2-C743-8369-4C27DF6A7B30}" destId="{6B40799E-0E1D-EF4C-96F3-8B412C0CF11D}" srcOrd="1" destOrd="0" presId="urn:microsoft.com/office/officeart/2005/8/layout/matrix1"/>
    <dgm:cxn modelId="{35A36EC1-9517-C947-B09C-3A98E970B05E}" type="presOf" srcId="{8951F2F8-B467-F045-8DBE-1D83FC2911BE}" destId="{A0EE1595-31C8-7C44-AF61-A62343AFEE5F}" srcOrd="0" destOrd="0" presId="urn:microsoft.com/office/officeart/2005/8/layout/matrix1"/>
    <dgm:cxn modelId="{BEE18813-7063-BD4F-8AED-311FA12C9887}" type="presOf" srcId="{8951F2F8-B467-F045-8DBE-1D83FC2911BE}" destId="{087349B5-C61F-A64E-8E03-F4F4A1D085A8}" srcOrd="1" destOrd="0" presId="urn:microsoft.com/office/officeart/2005/8/layout/matrix1"/>
    <dgm:cxn modelId="{07C7C547-2BE7-D047-A521-F72C6EFF7453}" type="presOf" srcId="{24AE91F7-0E36-3B49-9140-E0AE7CCE8C4D}" destId="{6AAA7547-BA24-1D48-A38B-AF93A6F2BBBA}" srcOrd="1" destOrd="0" presId="urn:microsoft.com/office/officeart/2005/8/layout/matrix1"/>
    <dgm:cxn modelId="{23734EDF-2213-AD4C-B117-13DDAADE25EF}" type="presOf" srcId="{87E5344B-585E-954B-925D-450064F0B8F9}" destId="{8D068056-04B2-1845-ABAF-8BF63E771B1A}" srcOrd="0" destOrd="0" presId="urn:microsoft.com/office/officeart/2005/8/layout/matrix1"/>
    <dgm:cxn modelId="{46FCD0AC-AA30-9C41-B47A-38163E7C2B09}" srcId="{24E0741A-74B2-8E4C-A90C-7D91E17A3A6C}" destId="{8951F2F8-B467-F045-8DBE-1D83FC2911BE}" srcOrd="3" destOrd="0" parTransId="{8E4FC73F-A9BC-3A41-9637-9541E66EAC36}" sibTransId="{B494E37A-F039-3640-9013-D29AD623DDD4}"/>
    <dgm:cxn modelId="{435D0832-7DCC-5042-A90E-927B8E490206}" srcId="{24E0741A-74B2-8E4C-A90C-7D91E17A3A6C}" destId="{E9DE607E-D9E2-C743-8369-4C27DF6A7B30}" srcOrd="0" destOrd="0" parTransId="{2DDF9902-D592-9949-B862-9B30CB472631}" sibTransId="{C35C99FF-8401-4847-8CE2-1A2553819402}"/>
    <dgm:cxn modelId="{29394B07-6EB3-DC4C-8027-95F9F51C99B8}" type="presParOf" srcId="{8D068056-04B2-1845-ABAF-8BF63E771B1A}" destId="{F88ADFA7-4803-4240-9311-69F80C7EE630}" srcOrd="0" destOrd="0" presId="urn:microsoft.com/office/officeart/2005/8/layout/matrix1"/>
    <dgm:cxn modelId="{D27CE0E7-051E-FF47-AE5B-77DE5705279B}" type="presParOf" srcId="{F88ADFA7-4803-4240-9311-69F80C7EE630}" destId="{6DFB735D-5802-4C4F-ACF6-AFD946B181B0}" srcOrd="0" destOrd="0" presId="urn:microsoft.com/office/officeart/2005/8/layout/matrix1"/>
    <dgm:cxn modelId="{9D8710EB-9600-0C48-86A8-77EB35CEB67A}" type="presParOf" srcId="{F88ADFA7-4803-4240-9311-69F80C7EE630}" destId="{6B40799E-0E1D-EF4C-96F3-8B412C0CF11D}" srcOrd="1" destOrd="0" presId="urn:microsoft.com/office/officeart/2005/8/layout/matrix1"/>
    <dgm:cxn modelId="{13FD2542-ACDA-9946-92ED-4388C77B5CB0}" type="presParOf" srcId="{F88ADFA7-4803-4240-9311-69F80C7EE630}" destId="{0FE47C7B-5390-E849-9BC6-C3DEA11C27CA}" srcOrd="2" destOrd="0" presId="urn:microsoft.com/office/officeart/2005/8/layout/matrix1"/>
    <dgm:cxn modelId="{9AFAF7EE-7FC8-614D-86FB-99B2C6E6DEB4}" type="presParOf" srcId="{F88ADFA7-4803-4240-9311-69F80C7EE630}" destId="{6AAA7547-BA24-1D48-A38B-AF93A6F2BBBA}" srcOrd="3" destOrd="0" presId="urn:microsoft.com/office/officeart/2005/8/layout/matrix1"/>
    <dgm:cxn modelId="{185C76A4-95C7-9B40-8D55-27DF7AAB215D}" type="presParOf" srcId="{F88ADFA7-4803-4240-9311-69F80C7EE630}" destId="{528B90D8-05E6-2C4D-8299-C9F281B865A2}" srcOrd="4" destOrd="0" presId="urn:microsoft.com/office/officeart/2005/8/layout/matrix1"/>
    <dgm:cxn modelId="{B47AF836-D253-074E-B2E6-F3F4481B0994}" type="presParOf" srcId="{F88ADFA7-4803-4240-9311-69F80C7EE630}" destId="{7CDAC55D-29F7-FA47-91B3-D6DC06F6E8C4}" srcOrd="5" destOrd="0" presId="urn:microsoft.com/office/officeart/2005/8/layout/matrix1"/>
    <dgm:cxn modelId="{634C0D7F-2CD2-314B-BC8C-E289C4114A01}" type="presParOf" srcId="{F88ADFA7-4803-4240-9311-69F80C7EE630}" destId="{A0EE1595-31C8-7C44-AF61-A62343AFEE5F}" srcOrd="6" destOrd="0" presId="urn:microsoft.com/office/officeart/2005/8/layout/matrix1"/>
    <dgm:cxn modelId="{BF821C3F-EFC1-434B-BA67-2AAA6D3595F6}" type="presParOf" srcId="{F88ADFA7-4803-4240-9311-69F80C7EE630}" destId="{087349B5-C61F-A64E-8E03-F4F4A1D085A8}" srcOrd="7" destOrd="0" presId="urn:microsoft.com/office/officeart/2005/8/layout/matrix1"/>
    <dgm:cxn modelId="{747C8145-1009-3345-A42A-9AA1927F249C}" type="presParOf" srcId="{8D068056-04B2-1845-ABAF-8BF63E771B1A}" destId="{3028C7C0-47CC-7C4A-BBD2-50BF82F327D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3FF5E2-0C30-BA42-A0A7-F390F443F08A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16103375-1B50-A04F-BE09-79C815D5142F}">
      <dgm:prSet phldrT="[Tekst]" custT="1"/>
      <dgm:spPr/>
      <dgm:t>
        <a:bodyPr/>
        <a:lstStyle/>
        <a:p>
          <a:r>
            <a:rPr lang="nl-NL" sz="1600" dirty="0" smtClean="0"/>
            <a:t>Behoud en versterking landschappelijke kwaliteit</a:t>
          </a:r>
          <a:endParaRPr lang="nl-NL" sz="1600" dirty="0"/>
        </a:p>
      </dgm:t>
    </dgm:pt>
    <dgm:pt modelId="{BB1C9718-02D9-6B43-BFAD-667E3FDBEE48}" type="parTrans" cxnId="{26F127C4-1AB6-BE44-B76D-1BDAF8A2B455}">
      <dgm:prSet/>
      <dgm:spPr/>
      <dgm:t>
        <a:bodyPr/>
        <a:lstStyle/>
        <a:p>
          <a:endParaRPr lang="nl-NL"/>
        </a:p>
      </dgm:t>
    </dgm:pt>
    <dgm:pt modelId="{8AE20422-6751-0F49-863D-CB6663E69BEF}" type="sibTrans" cxnId="{26F127C4-1AB6-BE44-B76D-1BDAF8A2B455}">
      <dgm:prSet/>
      <dgm:spPr/>
      <dgm:t>
        <a:bodyPr/>
        <a:lstStyle/>
        <a:p>
          <a:endParaRPr lang="nl-NL"/>
        </a:p>
      </dgm:t>
    </dgm:pt>
    <dgm:pt modelId="{DE09175E-AA4A-6E4B-B44C-9E7CA7336350}">
      <dgm:prSet custT="1"/>
      <dgm:spPr/>
      <dgm:t>
        <a:bodyPr/>
        <a:lstStyle/>
        <a:p>
          <a:r>
            <a:rPr lang="nl-NL" sz="1600" dirty="0" smtClean="0"/>
            <a:t>Restauratie monumenten en (deel) overige gebouwen</a:t>
          </a:r>
          <a:endParaRPr lang="nl-NL" sz="1600" dirty="0"/>
        </a:p>
      </dgm:t>
    </dgm:pt>
    <dgm:pt modelId="{A05AAD78-2935-C040-89BD-5658CD9D8615}" type="parTrans" cxnId="{AA2E6DFA-108F-3C4F-8F62-D772695DCB2D}">
      <dgm:prSet/>
      <dgm:spPr/>
      <dgm:t>
        <a:bodyPr/>
        <a:lstStyle/>
        <a:p>
          <a:endParaRPr lang="nl-NL"/>
        </a:p>
      </dgm:t>
    </dgm:pt>
    <dgm:pt modelId="{634BC675-FA15-6247-B96E-0C9BBFDBD954}" type="sibTrans" cxnId="{AA2E6DFA-108F-3C4F-8F62-D772695DCB2D}">
      <dgm:prSet/>
      <dgm:spPr/>
      <dgm:t>
        <a:bodyPr/>
        <a:lstStyle/>
        <a:p>
          <a:endParaRPr lang="nl-NL"/>
        </a:p>
      </dgm:t>
    </dgm:pt>
    <dgm:pt modelId="{A77F556F-9BA1-5446-851F-199FFD4321CA}">
      <dgm:prSet custT="1"/>
      <dgm:spPr/>
      <dgm:t>
        <a:bodyPr/>
        <a:lstStyle/>
        <a:p>
          <a:r>
            <a:rPr lang="nl-NL" sz="1600" dirty="0" smtClean="0"/>
            <a:t>Toevoeging van appartementen en woningen</a:t>
          </a:r>
          <a:endParaRPr lang="nl-NL" sz="1600" dirty="0"/>
        </a:p>
      </dgm:t>
    </dgm:pt>
    <dgm:pt modelId="{29B5E966-E741-AC4C-BE51-9C0C70AC7C58}" type="parTrans" cxnId="{866045B1-8631-334B-896C-9EE2913F41BF}">
      <dgm:prSet/>
      <dgm:spPr/>
      <dgm:t>
        <a:bodyPr/>
        <a:lstStyle/>
        <a:p>
          <a:endParaRPr lang="nl-NL"/>
        </a:p>
      </dgm:t>
    </dgm:pt>
    <dgm:pt modelId="{E20CCB9A-32D5-EC4F-8F19-036BD41DEF06}" type="sibTrans" cxnId="{866045B1-8631-334B-896C-9EE2913F41BF}">
      <dgm:prSet/>
      <dgm:spPr/>
      <dgm:t>
        <a:bodyPr/>
        <a:lstStyle/>
        <a:p>
          <a:endParaRPr lang="nl-NL"/>
        </a:p>
      </dgm:t>
    </dgm:pt>
    <dgm:pt modelId="{99D6BA39-9FBA-0B4F-8EC9-5E7D179BA89F}">
      <dgm:prSet custT="1"/>
      <dgm:spPr/>
      <dgm:t>
        <a:bodyPr/>
        <a:lstStyle/>
        <a:p>
          <a:r>
            <a:rPr lang="nl-NL" sz="1600" dirty="0" smtClean="0"/>
            <a:t>Langdurige betrokkenheid </a:t>
          </a:r>
          <a:endParaRPr lang="nl-NL" sz="1600" dirty="0"/>
        </a:p>
      </dgm:t>
    </dgm:pt>
    <dgm:pt modelId="{45CE0A97-ED22-5347-9927-98720BC3C7BE}" type="parTrans" cxnId="{15A92749-B9B5-3245-B060-5D2C162D2C72}">
      <dgm:prSet/>
      <dgm:spPr/>
      <dgm:t>
        <a:bodyPr/>
        <a:lstStyle/>
        <a:p>
          <a:endParaRPr lang="nl-NL"/>
        </a:p>
      </dgm:t>
    </dgm:pt>
    <dgm:pt modelId="{0FD8CD4E-E075-DE4E-9ED8-9F422D670486}" type="sibTrans" cxnId="{15A92749-B9B5-3245-B060-5D2C162D2C72}">
      <dgm:prSet/>
      <dgm:spPr/>
      <dgm:t>
        <a:bodyPr/>
        <a:lstStyle/>
        <a:p>
          <a:endParaRPr lang="nl-NL"/>
        </a:p>
      </dgm:t>
    </dgm:pt>
    <dgm:pt modelId="{A1BF7E5C-5FF3-D845-A3C6-5D6E5AE72098}" type="pres">
      <dgm:prSet presAssocID="{A63FF5E2-0C30-BA42-A0A7-F390F443F08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DE659F5-B420-104D-B76F-4278F2DC7B42}" type="pres">
      <dgm:prSet presAssocID="{A63FF5E2-0C30-BA42-A0A7-F390F443F08A}" presName="dummyMaxCanvas" presStyleCnt="0">
        <dgm:presLayoutVars/>
      </dgm:prSet>
      <dgm:spPr/>
    </dgm:pt>
    <dgm:pt modelId="{E64F92AB-0EF6-2540-BC09-0F81DF5F510E}" type="pres">
      <dgm:prSet presAssocID="{A63FF5E2-0C30-BA42-A0A7-F390F443F08A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7FF5CEC-4E6A-7143-A480-225B1D4DFB55}" type="pres">
      <dgm:prSet presAssocID="{A63FF5E2-0C30-BA42-A0A7-F390F443F08A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7742BE6-D789-6F44-98BC-92621D4498E9}" type="pres">
      <dgm:prSet presAssocID="{A63FF5E2-0C30-BA42-A0A7-F390F443F08A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439E58D-F830-164E-B90F-0E75492575DE}" type="pres">
      <dgm:prSet presAssocID="{A63FF5E2-0C30-BA42-A0A7-F390F443F08A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017784E-7A5C-4C4A-A949-EAB43F594B0C}" type="pres">
      <dgm:prSet presAssocID="{A63FF5E2-0C30-BA42-A0A7-F390F443F08A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1599E7E-8224-BF44-8E44-8A68CB36AC19}" type="pres">
      <dgm:prSet presAssocID="{A63FF5E2-0C30-BA42-A0A7-F390F443F08A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39815AC-25A9-8B47-B0CE-BE52E69DFDD6}" type="pres">
      <dgm:prSet presAssocID="{A63FF5E2-0C30-BA42-A0A7-F390F443F08A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4A590CD-1BCC-F841-8687-F3B1B04B5107}" type="pres">
      <dgm:prSet presAssocID="{A63FF5E2-0C30-BA42-A0A7-F390F443F08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C41E967-F207-9F44-BACA-77D7B09883D3}" type="pres">
      <dgm:prSet presAssocID="{A63FF5E2-0C30-BA42-A0A7-F390F443F08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A3F8B65-C8B7-154A-B267-E7D961408835}" type="pres">
      <dgm:prSet presAssocID="{A63FF5E2-0C30-BA42-A0A7-F390F443F08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FA0E181-A88D-2345-A6DF-A9CAD43F9500}" type="pres">
      <dgm:prSet presAssocID="{A63FF5E2-0C30-BA42-A0A7-F390F443F08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6F127C4-1AB6-BE44-B76D-1BDAF8A2B455}" srcId="{A63FF5E2-0C30-BA42-A0A7-F390F443F08A}" destId="{16103375-1B50-A04F-BE09-79C815D5142F}" srcOrd="0" destOrd="0" parTransId="{BB1C9718-02D9-6B43-BFAD-667E3FDBEE48}" sibTransId="{8AE20422-6751-0F49-863D-CB6663E69BEF}"/>
    <dgm:cxn modelId="{9E90A95C-5954-8D45-895C-995DDB8B6871}" type="presOf" srcId="{16103375-1B50-A04F-BE09-79C815D5142F}" destId="{94A590CD-1BCC-F841-8687-F3B1B04B5107}" srcOrd="1" destOrd="0" presId="urn:microsoft.com/office/officeart/2005/8/layout/vProcess5"/>
    <dgm:cxn modelId="{7475786F-F8A1-1646-820D-6319A532BD03}" type="presOf" srcId="{A77F556F-9BA1-5446-851F-199FFD4321CA}" destId="{0A3F8B65-C8B7-154A-B267-E7D961408835}" srcOrd="1" destOrd="0" presId="urn:microsoft.com/office/officeart/2005/8/layout/vProcess5"/>
    <dgm:cxn modelId="{4A404C9E-F53D-4C43-8620-FD0C946E5C8C}" type="presOf" srcId="{E20CCB9A-32D5-EC4F-8F19-036BD41DEF06}" destId="{039815AC-25A9-8B47-B0CE-BE52E69DFDD6}" srcOrd="0" destOrd="0" presId="urn:microsoft.com/office/officeart/2005/8/layout/vProcess5"/>
    <dgm:cxn modelId="{68133F52-564C-064A-8DB7-393AC70C4B9C}" type="presOf" srcId="{8AE20422-6751-0F49-863D-CB6663E69BEF}" destId="{1017784E-7A5C-4C4A-A949-EAB43F594B0C}" srcOrd="0" destOrd="0" presId="urn:microsoft.com/office/officeart/2005/8/layout/vProcess5"/>
    <dgm:cxn modelId="{AA2E6DFA-108F-3C4F-8F62-D772695DCB2D}" srcId="{A63FF5E2-0C30-BA42-A0A7-F390F443F08A}" destId="{DE09175E-AA4A-6E4B-B44C-9E7CA7336350}" srcOrd="1" destOrd="0" parTransId="{A05AAD78-2935-C040-89BD-5658CD9D8615}" sibTransId="{634BC675-FA15-6247-B96E-0C9BBFDBD954}"/>
    <dgm:cxn modelId="{AF455CCF-EFFF-B847-B2C9-DE63A9309B8E}" type="presOf" srcId="{A63FF5E2-0C30-BA42-A0A7-F390F443F08A}" destId="{A1BF7E5C-5FF3-D845-A3C6-5D6E5AE72098}" srcOrd="0" destOrd="0" presId="urn:microsoft.com/office/officeart/2005/8/layout/vProcess5"/>
    <dgm:cxn modelId="{BDB8DED0-F6E6-D741-96BE-41676C9E9260}" type="presOf" srcId="{A77F556F-9BA1-5446-851F-199FFD4321CA}" destId="{A7742BE6-D789-6F44-98BC-92621D4498E9}" srcOrd="0" destOrd="0" presId="urn:microsoft.com/office/officeart/2005/8/layout/vProcess5"/>
    <dgm:cxn modelId="{98580C0F-E401-2041-8BA9-73DD6A39B420}" type="presOf" srcId="{DE09175E-AA4A-6E4B-B44C-9E7CA7336350}" destId="{07FF5CEC-4E6A-7143-A480-225B1D4DFB55}" srcOrd="0" destOrd="0" presId="urn:microsoft.com/office/officeart/2005/8/layout/vProcess5"/>
    <dgm:cxn modelId="{15A92749-B9B5-3245-B060-5D2C162D2C72}" srcId="{A63FF5E2-0C30-BA42-A0A7-F390F443F08A}" destId="{99D6BA39-9FBA-0B4F-8EC9-5E7D179BA89F}" srcOrd="3" destOrd="0" parTransId="{45CE0A97-ED22-5347-9927-98720BC3C7BE}" sibTransId="{0FD8CD4E-E075-DE4E-9ED8-9F422D670486}"/>
    <dgm:cxn modelId="{522ACB96-7FD2-0B47-A4C8-1E4336745E7D}" type="presOf" srcId="{DE09175E-AA4A-6E4B-B44C-9E7CA7336350}" destId="{CC41E967-F207-9F44-BACA-77D7B09883D3}" srcOrd="1" destOrd="0" presId="urn:microsoft.com/office/officeart/2005/8/layout/vProcess5"/>
    <dgm:cxn modelId="{0FFB80B1-1B1C-B34D-925D-107DE990F824}" type="presOf" srcId="{99D6BA39-9FBA-0B4F-8EC9-5E7D179BA89F}" destId="{7439E58D-F830-164E-B90F-0E75492575DE}" srcOrd="0" destOrd="0" presId="urn:microsoft.com/office/officeart/2005/8/layout/vProcess5"/>
    <dgm:cxn modelId="{D664DFC9-C0E8-9643-9C8E-143D42A122F5}" type="presOf" srcId="{99D6BA39-9FBA-0B4F-8EC9-5E7D179BA89F}" destId="{5FA0E181-A88D-2345-A6DF-A9CAD43F9500}" srcOrd="1" destOrd="0" presId="urn:microsoft.com/office/officeart/2005/8/layout/vProcess5"/>
    <dgm:cxn modelId="{9485F0B2-B1C5-1549-81CA-C255CB150B39}" type="presOf" srcId="{16103375-1B50-A04F-BE09-79C815D5142F}" destId="{E64F92AB-0EF6-2540-BC09-0F81DF5F510E}" srcOrd="0" destOrd="0" presId="urn:microsoft.com/office/officeart/2005/8/layout/vProcess5"/>
    <dgm:cxn modelId="{866045B1-8631-334B-896C-9EE2913F41BF}" srcId="{A63FF5E2-0C30-BA42-A0A7-F390F443F08A}" destId="{A77F556F-9BA1-5446-851F-199FFD4321CA}" srcOrd="2" destOrd="0" parTransId="{29B5E966-E741-AC4C-BE51-9C0C70AC7C58}" sibTransId="{E20CCB9A-32D5-EC4F-8F19-036BD41DEF06}"/>
    <dgm:cxn modelId="{C968B709-1227-F24D-ACF2-B20DE0172372}" type="presOf" srcId="{634BC675-FA15-6247-B96E-0C9BBFDBD954}" destId="{91599E7E-8224-BF44-8E44-8A68CB36AC19}" srcOrd="0" destOrd="0" presId="urn:microsoft.com/office/officeart/2005/8/layout/vProcess5"/>
    <dgm:cxn modelId="{C397931B-79D8-9C41-97E9-1A208916E3AF}" type="presParOf" srcId="{A1BF7E5C-5FF3-D845-A3C6-5D6E5AE72098}" destId="{5DE659F5-B420-104D-B76F-4278F2DC7B42}" srcOrd="0" destOrd="0" presId="urn:microsoft.com/office/officeart/2005/8/layout/vProcess5"/>
    <dgm:cxn modelId="{E2D0D151-860A-834C-BCAC-7A10AE9F29B3}" type="presParOf" srcId="{A1BF7E5C-5FF3-D845-A3C6-5D6E5AE72098}" destId="{E64F92AB-0EF6-2540-BC09-0F81DF5F510E}" srcOrd="1" destOrd="0" presId="urn:microsoft.com/office/officeart/2005/8/layout/vProcess5"/>
    <dgm:cxn modelId="{0DE38F84-847E-7745-BABA-6A8AFA5182E7}" type="presParOf" srcId="{A1BF7E5C-5FF3-D845-A3C6-5D6E5AE72098}" destId="{07FF5CEC-4E6A-7143-A480-225B1D4DFB55}" srcOrd="2" destOrd="0" presId="urn:microsoft.com/office/officeart/2005/8/layout/vProcess5"/>
    <dgm:cxn modelId="{DE12C99F-809A-5147-8460-CE9A81A7FE22}" type="presParOf" srcId="{A1BF7E5C-5FF3-D845-A3C6-5D6E5AE72098}" destId="{A7742BE6-D789-6F44-98BC-92621D4498E9}" srcOrd="3" destOrd="0" presId="urn:microsoft.com/office/officeart/2005/8/layout/vProcess5"/>
    <dgm:cxn modelId="{407C4BFD-7EEB-DE46-B031-0F5866F6A8B4}" type="presParOf" srcId="{A1BF7E5C-5FF3-D845-A3C6-5D6E5AE72098}" destId="{7439E58D-F830-164E-B90F-0E75492575DE}" srcOrd="4" destOrd="0" presId="urn:microsoft.com/office/officeart/2005/8/layout/vProcess5"/>
    <dgm:cxn modelId="{2529466F-3813-0642-996C-0599A8F3A8AC}" type="presParOf" srcId="{A1BF7E5C-5FF3-D845-A3C6-5D6E5AE72098}" destId="{1017784E-7A5C-4C4A-A949-EAB43F594B0C}" srcOrd="5" destOrd="0" presId="urn:microsoft.com/office/officeart/2005/8/layout/vProcess5"/>
    <dgm:cxn modelId="{F3124ABF-1BD0-AB43-9126-26B58992D431}" type="presParOf" srcId="{A1BF7E5C-5FF3-D845-A3C6-5D6E5AE72098}" destId="{91599E7E-8224-BF44-8E44-8A68CB36AC19}" srcOrd="6" destOrd="0" presId="urn:microsoft.com/office/officeart/2005/8/layout/vProcess5"/>
    <dgm:cxn modelId="{0C275315-A41D-574B-8F90-403EF5D3C1AE}" type="presParOf" srcId="{A1BF7E5C-5FF3-D845-A3C6-5D6E5AE72098}" destId="{039815AC-25A9-8B47-B0CE-BE52E69DFDD6}" srcOrd="7" destOrd="0" presId="urn:microsoft.com/office/officeart/2005/8/layout/vProcess5"/>
    <dgm:cxn modelId="{A2993374-CD5D-9444-8A30-BAE38226E9F4}" type="presParOf" srcId="{A1BF7E5C-5FF3-D845-A3C6-5D6E5AE72098}" destId="{94A590CD-1BCC-F841-8687-F3B1B04B5107}" srcOrd="8" destOrd="0" presId="urn:microsoft.com/office/officeart/2005/8/layout/vProcess5"/>
    <dgm:cxn modelId="{8D29A71E-76FD-724C-8663-3AA059AB7E48}" type="presParOf" srcId="{A1BF7E5C-5FF3-D845-A3C6-5D6E5AE72098}" destId="{CC41E967-F207-9F44-BACA-77D7B09883D3}" srcOrd="9" destOrd="0" presId="urn:microsoft.com/office/officeart/2005/8/layout/vProcess5"/>
    <dgm:cxn modelId="{DD6A7429-198E-8845-88F6-050E65EB3678}" type="presParOf" srcId="{A1BF7E5C-5FF3-D845-A3C6-5D6E5AE72098}" destId="{0A3F8B65-C8B7-154A-B267-E7D961408835}" srcOrd="10" destOrd="0" presId="urn:microsoft.com/office/officeart/2005/8/layout/vProcess5"/>
    <dgm:cxn modelId="{3F2EDE99-8F79-AD47-A805-6A5B94567CC0}" type="presParOf" srcId="{A1BF7E5C-5FF3-D845-A3C6-5D6E5AE72098}" destId="{5FA0E181-A88D-2345-A6DF-A9CAD43F950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E34D97-16DC-BD49-BC9F-8CD9E3ACE130}" type="doc">
      <dgm:prSet loTypeId="urn:microsoft.com/office/officeart/2005/8/layout/StepDownProcess" loCatId="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nl-NL"/>
        </a:p>
      </dgm:t>
    </dgm:pt>
    <dgm:pt modelId="{97BCD4E2-3611-8844-B767-B1EE7A6E5502}">
      <dgm:prSet/>
      <dgm:spPr/>
      <dgm:t>
        <a:bodyPr anchor="t"/>
        <a:lstStyle/>
        <a:p>
          <a:pPr rtl="0"/>
          <a:r>
            <a:rPr lang="nl-NL" dirty="0" smtClean="0">
              <a:solidFill>
                <a:schemeClr val="tx1"/>
              </a:solidFill>
            </a:rPr>
            <a:t>Voorfinanciering planontwikkeling</a:t>
          </a:r>
          <a:endParaRPr lang="nl-NL" dirty="0">
            <a:solidFill>
              <a:schemeClr val="tx1"/>
            </a:solidFill>
          </a:endParaRPr>
        </a:p>
      </dgm:t>
    </dgm:pt>
    <dgm:pt modelId="{97D21F95-5C1F-6F46-83A1-2DBEA98E2303}" type="parTrans" cxnId="{CA195715-47BB-DB46-B662-A134029B5021}">
      <dgm:prSet/>
      <dgm:spPr/>
      <dgm:t>
        <a:bodyPr/>
        <a:lstStyle/>
        <a:p>
          <a:endParaRPr lang="nl-NL"/>
        </a:p>
      </dgm:t>
    </dgm:pt>
    <dgm:pt modelId="{0E7612D2-9BBA-5F44-BAA3-D4FDFBC29DCA}" type="sibTrans" cxnId="{CA195715-47BB-DB46-B662-A134029B5021}">
      <dgm:prSet/>
      <dgm:spPr/>
      <dgm:t>
        <a:bodyPr/>
        <a:lstStyle/>
        <a:p>
          <a:endParaRPr lang="nl-NL"/>
        </a:p>
      </dgm:t>
    </dgm:pt>
    <dgm:pt modelId="{A1815311-CE3A-0B4F-853C-E85C3ED92BBD}">
      <dgm:prSet/>
      <dgm:spPr/>
      <dgm:t>
        <a:bodyPr anchor="t"/>
        <a:lstStyle/>
        <a:p>
          <a:pPr rtl="0"/>
          <a:r>
            <a:rPr lang="nl-NL" dirty="0" smtClean="0">
              <a:solidFill>
                <a:schemeClr val="tx1"/>
              </a:solidFill>
            </a:rPr>
            <a:t>Risicodragend ontwikkelaar grondexploitatie</a:t>
          </a:r>
          <a:endParaRPr lang="nl-NL" dirty="0">
            <a:solidFill>
              <a:schemeClr val="tx1"/>
            </a:solidFill>
          </a:endParaRPr>
        </a:p>
      </dgm:t>
    </dgm:pt>
    <dgm:pt modelId="{8016A844-A239-4C49-8781-31B6ECAA8B5A}" type="parTrans" cxnId="{1AFFB052-26F7-424B-A18E-73E97EB72795}">
      <dgm:prSet/>
      <dgm:spPr/>
      <dgm:t>
        <a:bodyPr/>
        <a:lstStyle/>
        <a:p>
          <a:endParaRPr lang="nl-NL"/>
        </a:p>
      </dgm:t>
    </dgm:pt>
    <dgm:pt modelId="{F058A140-999F-0049-B019-32EE88EDF489}" type="sibTrans" cxnId="{1AFFB052-26F7-424B-A18E-73E97EB72795}">
      <dgm:prSet/>
      <dgm:spPr/>
      <dgm:t>
        <a:bodyPr/>
        <a:lstStyle/>
        <a:p>
          <a:endParaRPr lang="nl-NL"/>
        </a:p>
      </dgm:t>
    </dgm:pt>
    <dgm:pt modelId="{8BA8DE00-5129-0047-9124-7DEBF7EFBD8A}">
      <dgm:prSet/>
      <dgm:spPr/>
      <dgm:t>
        <a:bodyPr anchor="ctr"/>
        <a:lstStyle/>
        <a:p>
          <a:pPr rtl="0"/>
          <a:r>
            <a:rPr lang="nl-NL" dirty="0" smtClean="0">
              <a:solidFill>
                <a:schemeClr val="tx1"/>
              </a:solidFill>
            </a:rPr>
            <a:t>Risicodragend ontwikkelaar opstalexploitatie</a:t>
          </a:r>
          <a:endParaRPr lang="nl-NL" dirty="0">
            <a:solidFill>
              <a:schemeClr val="tx1"/>
            </a:solidFill>
          </a:endParaRPr>
        </a:p>
      </dgm:t>
    </dgm:pt>
    <dgm:pt modelId="{4C689898-CE92-BD4C-B741-00F25A307B82}" type="parTrans" cxnId="{AF3E7C92-6DF2-554C-9B81-4CDD2D855032}">
      <dgm:prSet/>
      <dgm:spPr/>
      <dgm:t>
        <a:bodyPr/>
        <a:lstStyle/>
        <a:p>
          <a:endParaRPr lang="nl-NL"/>
        </a:p>
      </dgm:t>
    </dgm:pt>
    <dgm:pt modelId="{D0ABF3E7-EF3F-A34A-88C7-30A5E6C77E0E}" type="sibTrans" cxnId="{AF3E7C92-6DF2-554C-9B81-4CDD2D855032}">
      <dgm:prSet/>
      <dgm:spPr/>
      <dgm:t>
        <a:bodyPr/>
        <a:lstStyle/>
        <a:p>
          <a:endParaRPr lang="nl-NL"/>
        </a:p>
      </dgm:t>
    </dgm:pt>
    <dgm:pt modelId="{C69D971B-644C-C24F-933F-8058EAA59D09}">
      <dgm:prSet/>
      <dgm:spPr/>
      <dgm:t>
        <a:bodyPr anchor="ctr"/>
        <a:lstStyle/>
        <a:p>
          <a:pPr rtl="0"/>
          <a:r>
            <a:rPr lang="nl-NL" dirty="0" smtClean="0">
              <a:solidFill>
                <a:schemeClr val="tx1"/>
              </a:solidFill>
            </a:rPr>
            <a:t>Blijvend eigenaar van meerdere monumenten</a:t>
          </a:r>
          <a:endParaRPr lang="nl-NL" dirty="0">
            <a:solidFill>
              <a:schemeClr val="tx1"/>
            </a:solidFill>
          </a:endParaRPr>
        </a:p>
      </dgm:t>
    </dgm:pt>
    <dgm:pt modelId="{8E7C0224-B25D-F54E-9A19-C2AFD0C909F6}" type="parTrans" cxnId="{B4BA5D2D-745F-8646-B49C-91CB7C9E8B07}">
      <dgm:prSet/>
      <dgm:spPr/>
      <dgm:t>
        <a:bodyPr/>
        <a:lstStyle/>
        <a:p>
          <a:endParaRPr lang="nl-NL"/>
        </a:p>
      </dgm:t>
    </dgm:pt>
    <dgm:pt modelId="{F6516C26-308F-7F4D-AC7D-CD88B0C0C97D}" type="sibTrans" cxnId="{B4BA5D2D-745F-8646-B49C-91CB7C9E8B07}">
      <dgm:prSet/>
      <dgm:spPr/>
      <dgm:t>
        <a:bodyPr/>
        <a:lstStyle/>
        <a:p>
          <a:endParaRPr lang="nl-NL"/>
        </a:p>
      </dgm:t>
    </dgm:pt>
    <dgm:pt modelId="{B56B7B5D-9F23-C94A-B0B9-A5805D3C01A8}" type="pres">
      <dgm:prSet presAssocID="{C2E34D97-16DC-BD49-BC9F-8CD9E3ACE13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nl-NL"/>
        </a:p>
      </dgm:t>
    </dgm:pt>
    <dgm:pt modelId="{BF8E0E1F-87D1-A94C-BA4A-6B3C39D9745F}" type="pres">
      <dgm:prSet presAssocID="{97BCD4E2-3611-8844-B767-B1EE7A6E5502}" presName="composite" presStyleCnt="0"/>
      <dgm:spPr/>
    </dgm:pt>
    <dgm:pt modelId="{E434D261-93A4-D64A-89F6-1386EC034B58}" type="pres">
      <dgm:prSet presAssocID="{97BCD4E2-3611-8844-B767-B1EE7A6E5502}" presName="bentUpArrow1" presStyleLbl="alignImgPlace1" presStyleIdx="0" presStyleCnt="3" custLinFactNeighborX="-80599" custLinFactNeighborY="12746"/>
      <dgm:spPr/>
    </dgm:pt>
    <dgm:pt modelId="{40DAB3AE-A647-464A-BB8E-E84F2193B039}" type="pres">
      <dgm:prSet presAssocID="{97BCD4E2-3611-8844-B767-B1EE7A6E5502}" presName="ParentText" presStyleLbl="node1" presStyleIdx="0" presStyleCnt="4" custScaleX="326491" custLinFactNeighborX="30029" custLinFactNeighborY="113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0762126-B03A-944B-8ADD-120C1A0B327B}" type="pres">
      <dgm:prSet presAssocID="{97BCD4E2-3611-8844-B767-B1EE7A6E5502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FE29DAF-1856-9E4C-A385-E5DB41B9C2F1}" type="pres">
      <dgm:prSet presAssocID="{0E7612D2-9BBA-5F44-BAA3-D4FDFBC29DCA}" presName="sibTrans" presStyleCnt="0"/>
      <dgm:spPr/>
    </dgm:pt>
    <dgm:pt modelId="{CFB756CB-C0D2-8D4B-800E-C4C58E9DEB2B}" type="pres">
      <dgm:prSet presAssocID="{A1815311-CE3A-0B4F-853C-E85C3ED92BBD}" presName="composite" presStyleCnt="0"/>
      <dgm:spPr/>
    </dgm:pt>
    <dgm:pt modelId="{25C06B4F-9F54-934D-A19C-A6C61D80D27E}" type="pres">
      <dgm:prSet presAssocID="{A1815311-CE3A-0B4F-853C-E85C3ED92BBD}" presName="bentUpArrow1" presStyleLbl="alignImgPlace1" presStyleIdx="1" presStyleCnt="3" custLinFactX="-11056" custLinFactNeighborX="-100000" custLinFactNeighborY="10080"/>
      <dgm:spPr/>
    </dgm:pt>
    <dgm:pt modelId="{8F66192B-8647-054D-9504-9128308D8336}" type="pres">
      <dgm:prSet presAssocID="{A1815311-CE3A-0B4F-853C-E85C3ED92BBD}" presName="ParentText" presStyleLbl="node1" presStyleIdx="1" presStyleCnt="4" custScaleX="326491" custLinFactNeighborX="-5177" custLinFactNeighborY="149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4C291DB-2FDC-E847-9852-A394D867BECC}" type="pres">
      <dgm:prSet presAssocID="{A1815311-CE3A-0B4F-853C-E85C3ED92BBD}" presName="ChildText" presStyleLbl="revTx" presStyleIdx="1" presStyleCnt="3" custLinFactNeighborX="59849" custLinFactNeighborY="69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206324D-B722-4042-BA44-40C38898BC71}" type="pres">
      <dgm:prSet presAssocID="{F058A140-999F-0049-B019-32EE88EDF489}" presName="sibTrans" presStyleCnt="0"/>
      <dgm:spPr/>
    </dgm:pt>
    <dgm:pt modelId="{895D16E2-5A93-A54D-8102-CB786777A878}" type="pres">
      <dgm:prSet presAssocID="{8BA8DE00-5129-0047-9124-7DEBF7EFBD8A}" presName="composite" presStyleCnt="0"/>
      <dgm:spPr/>
    </dgm:pt>
    <dgm:pt modelId="{AF99D0F2-A144-414F-9D8C-8F0F86CB167B}" type="pres">
      <dgm:prSet presAssocID="{8BA8DE00-5129-0047-9124-7DEBF7EFBD8A}" presName="bentUpArrow1" presStyleLbl="alignImgPlace1" presStyleIdx="2" presStyleCnt="3" custLinFactNeighborX="-70830" custLinFactNeighborY="10955"/>
      <dgm:spPr/>
    </dgm:pt>
    <dgm:pt modelId="{E3256378-824E-5C4F-92C3-919EBA3614F2}" type="pres">
      <dgm:prSet presAssocID="{8BA8DE00-5129-0047-9124-7DEBF7EFBD8A}" presName="ParentText" presStyleLbl="node1" presStyleIdx="2" presStyleCnt="4" custScaleX="326491" custLinFactNeighborX="-13356" custLinFactNeighborY="113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EC0C557-8409-3E49-9452-C57C9E0D60B0}" type="pres">
      <dgm:prSet presAssocID="{8BA8DE00-5129-0047-9124-7DEBF7EFBD8A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D470A8F3-B11A-D648-BCE9-6DCAFD1748A7}" type="pres">
      <dgm:prSet presAssocID="{D0ABF3E7-EF3F-A34A-88C7-30A5E6C77E0E}" presName="sibTrans" presStyleCnt="0"/>
      <dgm:spPr/>
    </dgm:pt>
    <dgm:pt modelId="{538F3066-A85A-FB47-9296-F9F5C82F9A1D}" type="pres">
      <dgm:prSet presAssocID="{C69D971B-644C-C24F-933F-8058EAA59D09}" presName="composite" presStyleCnt="0"/>
      <dgm:spPr/>
    </dgm:pt>
    <dgm:pt modelId="{70656DBF-E68E-5D4B-A4A7-1A5FBE7A251D}" type="pres">
      <dgm:prSet presAssocID="{C69D971B-644C-C24F-933F-8058EAA59D09}" presName="ParentText" presStyleLbl="node1" presStyleIdx="3" presStyleCnt="4" custScaleX="326491" custLinFactNeighborX="32449" custLinFactNeighborY="113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43458D8-F2CC-FE40-A21F-B46841508D13}" type="presOf" srcId="{8BA8DE00-5129-0047-9124-7DEBF7EFBD8A}" destId="{E3256378-824E-5C4F-92C3-919EBA3614F2}" srcOrd="0" destOrd="0" presId="urn:microsoft.com/office/officeart/2005/8/layout/StepDownProcess"/>
    <dgm:cxn modelId="{CA195715-47BB-DB46-B662-A134029B5021}" srcId="{C2E34D97-16DC-BD49-BC9F-8CD9E3ACE130}" destId="{97BCD4E2-3611-8844-B767-B1EE7A6E5502}" srcOrd="0" destOrd="0" parTransId="{97D21F95-5C1F-6F46-83A1-2DBEA98E2303}" sibTransId="{0E7612D2-9BBA-5F44-BAA3-D4FDFBC29DCA}"/>
    <dgm:cxn modelId="{B4BA5D2D-745F-8646-B49C-91CB7C9E8B07}" srcId="{C2E34D97-16DC-BD49-BC9F-8CD9E3ACE130}" destId="{C69D971B-644C-C24F-933F-8058EAA59D09}" srcOrd="3" destOrd="0" parTransId="{8E7C0224-B25D-F54E-9A19-C2AFD0C909F6}" sibTransId="{F6516C26-308F-7F4D-AC7D-CD88B0C0C97D}"/>
    <dgm:cxn modelId="{1AFFB052-26F7-424B-A18E-73E97EB72795}" srcId="{C2E34D97-16DC-BD49-BC9F-8CD9E3ACE130}" destId="{A1815311-CE3A-0B4F-853C-E85C3ED92BBD}" srcOrd="1" destOrd="0" parTransId="{8016A844-A239-4C49-8781-31B6ECAA8B5A}" sibTransId="{F058A140-999F-0049-B019-32EE88EDF489}"/>
    <dgm:cxn modelId="{291B7A15-3CAC-2E49-A0FB-BF5A7BDC961B}" type="presOf" srcId="{97BCD4E2-3611-8844-B767-B1EE7A6E5502}" destId="{40DAB3AE-A647-464A-BB8E-E84F2193B039}" srcOrd="0" destOrd="0" presId="urn:microsoft.com/office/officeart/2005/8/layout/StepDownProcess"/>
    <dgm:cxn modelId="{35B44F19-2C9B-AA40-9C2F-8D3580F3D78D}" type="presOf" srcId="{C69D971B-644C-C24F-933F-8058EAA59D09}" destId="{70656DBF-E68E-5D4B-A4A7-1A5FBE7A251D}" srcOrd="0" destOrd="0" presId="urn:microsoft.com/office/officeart/2005/8/layout/StepDownProcess"/>
    <dgm:cxn modelId="{AF3E7C92-6DF2-554C-9B81-4CDD2D855032}" srcId="{C2E34D97-16DC-BD49-BC9F-8CD9E3ACE130}" destId="{8BA8DE00-5129-0047-9124-7DEBF7EFBD8A}" srcOrd="2" destOrd="0" parTransId="{4C689898-CE92-BD4C-B741-00F25A307B82}" sibTransId="{D0ABF3E7-EF3F-A34A-88C7-30A5E6C77E0E}"/>
    <dgm:cxn modelId="{CAB20DEF-17EC-4C4F-9AC9-DB8EA1D82233}" type="presOf" srcId="{C2E34D97-16DC-BD49-BC9F-8CD9E3ACE130}" destId="{B56B7B5D-9F23-C94A-B0B9-A5805D3C01A8}" srcOrd="0" destOrd="0" presId="urn:microsoft.com/office/officeart/2005/8/layout/StepDownProcess"/>
    <dgm:cxn modelId="{73D2B35D-3B59-AC4F-9D1D-598A6786CD0A}" type="presOf" srcId="{A1815311-CE3A-0B4F-853C-E85C3ED92BBD}" destId="{8F66192B-8647-054D-9504-9128308D8336}" srcOrd="0" destOrd="0" presId="urn:microsoft.com/office/officeart/2005/8/layout/StepDownProcess"/>
    <dgm:cxn modelId="{5C50BB5A-E1BB-AE4D-AEC4-26C6A90A24F5}" type="presParOf" srcId="{B56B7B5D-9F23-C94A-B0B9-A5805D3C01A8}" destId="{BF8E0E1F-87D1-A94C-BA4A-6B3C39D9745F}" srcOrd="0" destOrd="0" presId="urn:microsoft.com/office/officeart/2005/8/layout/StepDownProcess"/>
    <dgm:cxn modelId="{E0193C6A-274B-5943-9FD9-59C6B62E2F4A}" type="presParOf" srcId="{BF8E0E1F-87D1-A94C-BA4A-6B3C39D9745F}" destId="{E434D261-93A4-D64A-89F6-1386EC034B58}" srcOrd="0" destOrd="0" presId="urn:microsoft.com/office/officeart/2005/8/layout/StepDownProcess"/>
    <dgm:cxn modelId="{E096393F-7C22-F94D-9470-5CDF324D82EA}" type="presParOf" srcId="{BF8E0E1F-87D1-A94C-BA4A-6B3C39D9745F}" destId="{40DAB3AE-A647-464A-BB8E-E84F2193B039}" srcOrd="1" destOrd="0" presId="urn:microsoft.com/office/officeart/2005/8/layout/StepDownProcess"/>
    <dgm:cxn modelId="{4B4F750B-E582-514D-95F8-6C6C91637FA1}" type="presParOf" srcId="{BF8E0E1F-87D1-A94C-BA4A-6B3C39D9745F}" destId="{B0762126-B03A-944B-8ADD-120C1A0B327B}" srcOrd="2" destOrd="0" presId="urn:microsoft.com/office/officeart/2005/8/layout/StepDownProcess"/>
    <dgm:cxn modelId="{F11CA028-0C43-9F4B-BAE9-4DD7483D5146}" type="presParOf" srcId="{B56B7B5D-9F23-C94A-B0B9-A5805D3C01A8}" destId="{8FE29DAF-1856-9E4C-A385-E5DB41B9C2F1}" srcOrd="1" destOrd="0" presId="urn:microsoft.com/office/officeart/2005/8/layout/StepDownProcess"/>
    <dgm:cxn modelId="{6C4E908B-17AC-6E41-AA88-96593DDF6504}" type="presParOf" srcId="{B56B7B5D-9F23-C94A-B0B9-A5805D3C01A8}" destId="{CFB756CB-C0D2-8D4B-800E-C4C58E9DEB2B}" srcOrd="2" destOrd="0" presId="urn:microsoft.com/office/officeart/2005/8/layout/StepDownProcess"/>
    <dgm:cxn modelId="{9EEF9715-6728-4044-9BB6-9949800CAA6E}" type="presParOf" srcId="{CFB756CB-C0D2-8D4B-800E-C4C58E9DEB2B}" destId="{25C06B4F-9F54-934D-A19C-A6C61D80D27E}" srcOrd="0" destOrd="0" presId="urn:microsoft.com/office/officeart/2005/8/layout/StepDownProcess"/>
    <dgm:cxn modelId="{2ED51638-0EAC-514A-82B1-4D6EFA671BA6}" type="presParOf" srcId="{CFB756CB-C0D2-8D4B-800E-C4C58E9DEB2B}" destId="{8F66192B-8647-054D-9504-9128308D8336}" srcOrd="1" destOrd="0" presId="urn:microsoft.com/office/officeart/2005/8/layout/StepDownProcess"/>
    <dgm:cxn modelId="{771EE153-5DE6-EE4C-B0C8-299E50A75104}" type="presParOf" srcId="{CFB756CB-C0D2-8D4B-800E-C4C58E9DEB2B}" destId="{E4C291DB-2FDC-E847-9852-A394D867BECC}" srcOrd="2" destOrd="0" presId="urn:microsoft.com/office/officeart/2005/8/layout/StepDownProcess"/>
    <dgm:cxn modelId="{A8590384-D281-EF46-A866-BE2D656A2F46}" type="presParOf" srcId="{B56B7B5D-9F23-C94A-B0B9-A5805D3C01A8}" destId="{4206324D-B722-4042-BA44-40C38898BC71}" srcOrd="3" destOrd="0" presId="urn:microsoft.com/office/officeart/2005/8/layout/StepDownProcess"/>
    <dgm:cxn modelId="{018AF450-007F-3643-8517-F8A90C8E1C14}" type="presParOf" srcId="{B56B7B5D-9F23-C94A-B0B9-A5805D3C01A8}" destId="{895D16E2-5A93-A54D-8102-CB786777A878}" srcOrd="4" destOrd="0" presId="urn:microsoft.com/office/officeart/2005/8/layout/StepDownProcess"/>
    <dgm:cxn modelId="{574BB983-1DA0-9B4A-BD32-6A934174A9C5}" type="presParOf" srcId="{895D16E2-5A93-A54D-8102-CB786777A878}" destId="{AF99D0F2-A144-414F-9D8C-8F0F86CB167B}" srcOrd="0" destOrd="0" presId="urn:microsoft.com/office/officeart/2005/8/layout/StepDownProcess"/>
    <dgm:cxn modelId="{D43B27D2-3B25-E94B-BB7E-D39C0C1C6E1F}" type="presParOf" srcId="{895D16E2-5A93-A54D-8102-CB786777A878}" destId="{E3256378-824E-5C4F-92C3-919EBA3614F2}" srcOrd="1" destOrd="0" presId="urn:microsoft.com/office/officeart/2005/8/layout/StepDownProcess"/>
    <dgm:cxn modelId="{10CD392C-4F2C-D548-B853-1CE2A34035B1}" type="presParOf" srcId="{895D16E2-5A93-A54D-8102-CB786777A878}" destId="{0EC0C557-8409-3E49-9452-C57C9E0D60B0}" srcOrd="2" destOrd="0" presId="urn:microsoft.com/office/officeart/2005/8/layout/StepDownProcess"/>
    <dgm:cxn modelId="{CE3AE3AF-147F-2441-A79A-8B6C96600B53}" type="presParOf" srcId="{B56B7B5D-9F23-C94A-B0B9-A5805D3C01A8}" destId="{D470A8F3-B11A-D648-BCE9-6DCAFD1748A7}" srcOrd="5" destOrd="0" presId="urn:microsoft.com/office/officeart/2005/8/layout/StepDownProcess"/>
    <dgm:cxn modelId="{7505638E-9027-E84E-AFCF-8A7D56BF4AFE}" type="presParOf" srcId="{B56B7B5D-9F23-C94A-B0B9-A5805D3C01A8}" destId="{538F3066-A85A-FB47-9296-F9F5C82F9A1D}" srcOrd="6" destOrd="0" presId="urn:microsoft.com/office/officeart/2005/8/layout/StepDownProcess"/>
    <dgm:cxn modelId="{A8EA34C9-22EE-064B-ABC2-811A3873F96B}" type="presParOf" srcId="{538F3066-A85A-FB47-9296-F9F5C82F9A1D}" destId="{70656DBF-E68E-5D4B-A4A7-1A5FBE7A251D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381B4B-E773-F040-A716-D4C343DE1DB2}" type="doc">
      <dgm:prSet loTypeId="urn:microsoft.com/office/officeart/2008/layout/RadialCluster" loCatId="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nl-NL"/>
        </a:p>
      </dgm:t>
    </dgm:pt>
    <dgm:pt modelId="{3C1D2B3E-536C-4148-B5AE-EFD8E3DD2250}">
      <dgm:prSet phldrT="[Tekst]"/>
      <dgm:spPr/>
      <dgm:t>
        <a:bodyPr/>
        <a:lstStyle/>
        <a:p>
          <a:r>
            <a:rPr lang="nl-NL" b="1" i="1" baseline="0" dirty="0" smtClean="0">
              <a:solidFill>
                <a:schemeClr val="tx1"/>
              </a:solidFill>
            </a:rPr>
            <a:t>Beoordeling en afweging per gebouw</a:t>
          </a:r>
          <a:endParaRPr lang="nl-NL" b="1" i="1" baseline="0" dirty="0">
            <a:solidFill>
              <a:schemeClr val="tx1"/>
            </a:solidFill>
          </a:endParaRPr>
        </a:p>
      </dgm:t>
    </dgm:pt>
    <dgm:pt modelId="{CFEE6403-43FA-C54E-B1C2-ED6F53D03055}" type="parTrans" cxnId="{A705103A-D6C7-7040-88CD-1F19477CB1FF}">
      <dgm:prSet/>
      <dgm:spPr/>
      <dgm:t>
        <a:bodyPr/>
        <a:lstStyle/>
        <a:p>
          <a:endParaRPr lang="nl-NL"/>
        </a:p>
      </dgm:t>
    </dgm:pt>
    <dgm:pt modelId="{97C8AF93-F918-8544-9D7C-68366B2CE923}" type="sibTrans" cxnId="{A705103A-D6C7-7040-88CD-1F19477CB1FF}">
      <dgm:prSet/>
      <dgm:spPr/>
      <dgm:t>
        <a:bodyPr/>
        <a:lstStyle/>
        <a:p>
          <a:endParaRPr lang="nl-NL"/>
        </a:p>
      </dgm:t>
    </dgm:pt>
    <dgm:pt modelId="{B41D873E-0974-1F4B-9E99-1794349B9885}">
      <dgm:prSet phldrT="[Tekst]" custT="1"/>
      <dgm:spPr/>
      <dgm:t>
        <a:bodyPr/>
        <a:lstStyle/>
        <a:p>
          <a:r>
            <a:rPr lang="nl-NL" sz="1600" baseline="0" dirty="0" smtClean="0">
              <a:solidFill>
                <a:schemeClr val="tx1"/>
              </a:solidFill>
            </a:rPr>
            <a:t>Milieutechnische staat</a:t>
          </a:r>
          <a:endParaRPr lang="nl-NL" sz="1600" baseline="0" dirty="0">
            <a:solidFill>
              <a:schemeClr val="tx1"/>
            </a:solidFill>
          </a:endParaRPr>
        </a:p>
      </dgm:t>
    </dgm:pt>
    <dgm:pt modelId="{3A454294-010C-EB47-81D2-ECE766F512D7}" type="parTrans" cxnId="{997BE5E2-EFF4-594F-8840-11D131B77829}">
      <dgm:prSet/>
      <dgm:spPr/>
      <dgm:t>
        <a:bodyPr/>
        <a:lstStyle/>
        <a:p>
          <a:endParaRPr lang="nl-NL"/>
        </a:p>
      </dgm:t>
    </dgm:pt>
    <dgm:pt modelId="{2B6A2D8A-21DF-AE46-BC72-7DC220B17647}" type="sibTrans" cxnId="{997BE5E2-EFF4-594F-8840-11D131B77829}">
      <dgm:prSet/>
      <dgm:spPr/>
      <dgm:t>
        <a:bodyPr/>
        <a:lstStyle/>
        <a:p>
          <a:endParaRPr lang="nl-NL"/>
        </a:p>
      </dgm:t>
    </dgm:pt>
    <dgm:pt modelId="{D26A5854-B39A-BC4F-8F83-21FD12765A7A}">
      <dgm:prSet phldrT="[Tekst]" custT="1"/>
      <dgm:spPr/>
      <dgm:t>
        <a:bodyPr/>
        <a:lstStyle/>
        <a:p>
          <a:r>
            <a:rPr lang="nl-NL" sz="1600" baseline="0" dirty="0" smtClean="0">
              <a:solidFill>
                <a:schemeClr val="tx1"/>
              </a:solidFill>
            </a:rPr>
            <a:t>Bouwkundige staat</a:t>
          </a:r>
          <a:endParaRPr lang="nl-NL" sz="1600" baseline="0" dirty="0">
            <a:solidFill>
              <a:schemeClr val="tx1"/>
            </a:solidFill>
          </a:endParaRPr>
        </a:p>
      </dgm:t>
    </dgm:pt>
    <dgm:pt modelId="{6BB3479D-E42F-3A4B-B053-CE996BF6859E}" type="parTrans" cxnId="{668F88FC-4CF1-A64A-A033-18C03059AD1F}">
      <dgm:prSet/>
      <dgm:spPr/>
      <dgm:t>
        <a:bodyPr/>
        <a:lstStyle/>
        <a:p>
          <a:endParaRPr lang="nl-NL"/>
        </a:p>
      </dgm:t>
    </dgm:pt>
    <dgm:pt modelId="{D092F6BE-E7E3-8248-AC51-B0DD8B3F900E}" type="sibTrans" cxnId="{668F88FC-4CF1-A64A-A033-18C03059AD1F}">
      <dgm:prSet/>
      <dgm:spPr/>
      <dgm:t>
        <a:bodyPr/>
        <a:lstStyle/>
        <a:p>
          <a:endParaRPr lang="nl-NL"/>
        </a:p>
      </dgm:t>
    </dgm:pt>
    <dgm:pt modelId="{37C9E39C-82F0-6441-A3A7-4E812C4E2A24}">
      <dgm:prSet phldrT="[Tekst]" custT="1"/>
      <dgm:spPr/>
      <dgm:t>
        <a:bodyPr/>
        <a:lstStyle/>
        <a:p>
          <a:r>
            <a:rPr lang="nl-NL" sz="1600" baseline="0" dirty="0" smtClean="0">
              <a:solidFill>
                <a:schemeClr val="tx1"/>
              </a:solidFill>
            </a:rPr>
            <a:t>Toekomstwaarde voor potentiële gebruiker </a:t>
          </a:r>
          <a:endParaRPr lang="nl-NL" sz="1600" baseline="0" dirty="0">
            <a:solidFill>
              <a:schemeClr val="tx1"/>
            </a:solidFill>
          </a:endParaRPr>
        </a:p>
      </dgm:t>
    </dgm:pt>
    <dgm:pt modelId="{2C04EC1C-C20D-3743-8EFD-6A25CC033B3B}" type="parTrans" cxnId="{EA2013FD-B2DA-F44C-85C5-9578D7C47B45}">
      <dgm:prSet/>
      <dgm:spPr/>
      <dgm:t>
        <a:bodyPr/>
        <a:lstStyle/>
        <a:p>
          <a:endParaRPr lang="nl-NL"/>
        </a:p>
      </dgm:t>
    </dgm:pt>
    <dgm:pt modelId="{DDF5E28B-AD11-0F43-A941-70E01C8D3762}" type="sibTrans" cxnId="{EA2013FD-B2DA-F44C-85C5-9578D7C47B45}">
      <dgm:prSet/>
      <dgm:spPr/>
      <dgm:t>
        <a:bodyPr/>
        <a:lstStyle/>
        <a:p>
          <a:endParaRPr lang="nl-NL"/>
        </a:p>
      </dgm:t>
    </dgm:pt>
    <dgm:pt modelId="{DFBA863D-014D-C547-97C3-6648FB867462}">
      <dgm:prSet phldrT="[Tekst]" custT="1"/>
      <dgm:spPr/>
      <dgm:t>
        <a:bodyPr/>
        <a:lstStyle/>
        <a:p>
          <a:r>
            <a:rPr lang="nl-NL" sz="1600" baseline="0" dirty="0" smtClean="0">
              <a:solidFill>
                <a:schemeClr val="tx1"/>
              </a:solidFill>
            </a:rPr>
            <a:t>Financiële haalbaarheid</a:t>
          </a:r>
          <a:endParaRPr lang="nl-NL" sz="1600" baseline="0" dirty="0">
            <a:solidFill>
              <a:schemeClr val="tx1"/>
            </a:solidFill>
          </a:endParaRPr>
        </a:p>
      </dgm:t>
    </dgm:pt>
    <dgm:pt modelId="{7580B9C8-73A7-314A-97BB-1C20E1089141}" type="parTrans" cxnId="{671DB376-083A-2049-91E1-8A81574DCAC4}">
      <dgm:prSet/>
      <dgm:spPr/>
      <dgm:t>
        <a:bodyPr/>
        <a:lstStyle/>
        <a:p>
          <a:endParaRPr lang="nl-NL"/>
        </a:p>
      </dgm:t>
    </dgm:pt>
    <dgm:pt modelId="{026B1223-116B-9541-B008-FEA7DFF5A53D}" type="sibTrans" cxnId="{671DB376-083A-2049-91E1-8A81574DCAC4}">
      <dgm:prSet/>
      <dgm:spPr/>
      <dgm:t>
        <a:bodyPr/>
        <a:lstStyle/>
        <a:p>
          <a:endParaRPr lang="nl-NL"/>
        </a:p>
      </dgm:t>
    </dgm:pt>
    <dgm:pt modelId="{084F6A31-177B-7B4F-A390-5ABEDB92A540}">
      <dgm:prSet phldrT="[Tekst]" custT="1"/>
      <dgm:spPr/>
      <dgm:t>
        <a:bodyPr/>
        <a:lstStyle/>
        <a:p>
          <a:r>
            <a:rPr lang="nl-NL" sz="1600" baseline="0" dirty="0" smtClean="0">
              <a:solidFill>
                <a:schemeClr val="tx1"/>
              </a:solidFill>
            </a:rPr>
            <a:t>Situering in het gebied</a:t>
          </a:r>
          <a:endParaRPr lang="nl-NL" sz="1600" baseline="0" dirty="0">
            <a:solidFill>
              <a:schemeClr val="tx1"/>
            </a:solidFill>
          </a:endParaRPr>
        </a:p>
      </dgm:t>
    </dgm:pt>
    <dgm:pt modelId="{500CAB5C-DA2F-0F4F-8F0D-FBBD6943535D}" type="parTrans" cxnId="{E1FA8117-6C0D-9C48-AB30-41F3253D4976}">
      <dgm:prSet/>
      <dgm:spPr/>
      <dgm:t>
        <a:bodyPr/>
        <a:lstStyle/>
        <a:p>
          <a:endParaRPr lang="nl-NL"/>
        </a:p>
      </dgm:t>
    </dgm:pt>
    <dgm:pt modelId="{B4B6D144-F6D4-994F-9E82-52C59F42AB5E}" type="sibTrans" cxnId="{E1FA8117-6C0D-9C48-AB30-41F3253D4976}">
      <dgm:prSet/>
      <dgm:spPr/>
      <dgm:t>
        <a:bodyPr/>
        <a:lstStyle/>
        <a:p>
          <a:endParaRPr lang="nl-NL"/>
        </a:p>
      </dgm:t>
    </dgm:pt>
    <dgm:pt modelId="{00D083B6-9328-A44C-B380-7FCF7791D676}">
      <dgm:prSet phldrT="[Tekst]" custT="1"/>
      <dgm:spPr/>
      <dgm:t>
        <a:bodyPr/>
        <a:lstStyle/>
        <a:p>
          <a:r>
            <a:rPr lang="nl-NL" sz="1600" baseline="0" dirty="0" smtClean="0">
              <a:solidFill>
                <a:schemeClr val="tx1"/>
              </a:solidFill>
            </a:rPr>
            <a:t>Ruimtelijke kwaliteit </a:t>
          </a:r>
          <a:endParaRPr lang="nl-NL" sz="1600" baseline="0" dirty="0">
            <a:solidFill>
              <a:schemeClr val="tx1"/>
            </a:solidFill>
          </a:endParaRPr>
        </a:p>
      </dgm:t>
    </dgm:pt>
    <dgm:pt modelId="{911CAAD3-A3F6-7547-B527-869510308634}" type="parTrans" cxnId="{1B3A3D44-B10F-7843-B5E1-F5994F017ABE}">
      <dgm:prSet/>
      <dgm:spPr/>
      <dgm:t>
        <a:bodyPr/>
        <a:lstStyle/>
        <a:p>
          <a:endParaRPr lang="nl-NL"/>
        </a:p>
      </dgm:t>
    </dgm:pt>
    <dgm:pt modelId="{D693B4E5-3DEC-4443-B5AB-2C2AD8D28BDB}" type="sibTrans" cxnId="{1B3A3D44-B10F-7843-B5E1-F5994F017ABE}">
      <dgm:prSet/>
      <dgm:spPr/>
      <dgm:t>
        <a:bodyPr/>
        <a:lstStyle/>
        <a:p>
          <a:endParaRPr lang="nl-NL"/>
        </a:p>
      </dgm:t>
    </dgm:pt>
    <dgm:pt modelId="{7366888E-73B9-8F4A-8A91-73F0213D03DD}" type="pres">
      <dgm:prSet presAssocID="{1B381B4B-E773-F040-A716-D4C343DE1DB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nl-NL"/>
        </a:p>
      </dgm:t>
    </dgm:pt>
    <dgm:pt modelId="{61C17657-D397-6741-B574-B1E99067CA9A}" type="pres">
      <dgm:prSet presAssocID="{3C1D2B3E-536C-4148-B5AE-EFD8E3DD2250}" presName="singleCycle" presStyleCnt="0"/>
      <dgm:spPr/>
      <dgm:t>
        <a:bodyPr/>
        <a:lstStyle/>
        <a:p>
          <a:endParaRPr lang="nl-NL"/>
        </a:p>
      </dgm:t>
    </dgm:pt>
    <dgm:pt modelId="{E418FA4B-1515-BC41-A5C4-9D30F61AB342}" type="pres">
      <dgm:prSet presAssocID="{3C1D2B3E-536C-4148-B5AE-EFD8E3DD2250}" presName="singleCenter" presStyleLbl="node1" presStyleIdx="0" presStyleCnt="7" custScaleX="200118" custScaleY="53380">
        <dgm:presLayoutVars>
          <dgm:chMax val="7"/>
          <dgm:chPref val="7"/>
        </dgm:presLayoutVars>
      </dgm:prSet>
      <dgm:spPr/>
      <dgm:t>
        <a:bodyPr/>
        <a:lstStyle/>
        <a:p>
          <a:endParaRPr lang="nl-NL"/>
        </a:p>
      </dgm:t>
    </dgm:pt>
    <dgm:pt modelId="{E3AFD6EC-7C25-6540-8D42-0C2990E40FFD}" type="pres">
      <dgm:prSet presAssocID="{500CAB5C-DA2F-0F4F-8F0D-FBBD6943535D}" presName="Name56" presStyleLbl="parChTrans1D2" presStyleIdx="0" presStyleCnt="6"/>
      <dgm:spPr/>
      <dgm:t>
        <a:bodyPr/>
        <a:lstStyle/>
        <a:p>
          <a:endParaRPr lang="nl-NL"/>
        </a:p>
      </dgm:t>
    </dgm:pt>
    <dgm:pt modelId="{95B40A2F-6349-D54A-A938-5226A4180B67}" type="pres">
      <dgm:prSet presAssocID="{084F6A31-177B-7B4F-A390-5ABEDB92A540}" presName="text0" presStyleLbl="node1" presStyleIdx="1" presStyleCnt="7" custScaleX="189524" custScaleY="126341" custRadScaleRad="95922" custRadScaleInc="232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15F50C8-8146-014D-BBC7-BBC11E9B26A4}" type="pres">
      <dgm:prSet presAssocID="{911CAAD3-A3F6-7547-B527-869510308634}" presName="Name56" presStyleLbl="parChTrans1D2" presStyleIdx="1" presStyleCnt="6"/>
      <dgm:spPr/>
      <dgm:t>
        <a:bodyPr/>
        <a:lstStyle/>
        <a:p>
          <a:endParaRPr lang="nl-NL"/>
        </a:p>
      </dgm:t>
    </dgm:pt>
    <dgm:pt modelId="{BE7C3796-17D0-0A4F-80EF-705F22696ED4}" type="pres">
      <dgm:prSet presAssocID="{00D083B6-9328-A44C-B380-7FCF7791D676}" presName="text0" presStyleLbl="node1" presStyleIdx="2" presStyleCnt="7" custScaleX="194141" custScaleY="126550" custRadScaleRad="146242" custRadScaleInc="1487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417C7E1-322B-5649-A63E-7373ACDF22FA}" type="pres">
      <dgm:prSet presAssocID="{3A454294-010C-EB47-81D2-ECE766F512D7}" presName="Name56" presStyleLbl="parChTrans1D2" presStyleIdx="2" presStyleCnt="6"/>
      <dgm:spPr/>
      <dgm:t>
        <a:bodyPr/>
        <a:lstStyle/>
        <a:p>
          <a:endParaRPr lang="nl-NL"/>
        </a:p>
      </dgm:t>
    </dgm:pt>
    <dgm:pt modelId="{8369EEB9-B2CC-5B45-9FFB-26D28596A2D5}" type="pres">
      <dgm:prSet presAssocID="{B41D873E-0974-1F4B-9E99-1794349B9885}" presName="text0" presStyleLbl="node1" presStyleIdx="3" presStyleCnt="7" custScaleX="189083" custScaleY="126506" custRadScaleRad="155683" custRadScaleInc="-853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2950191-1407-B742-9A62-5C03E98123F3}" type="pres">
      <dgm:prSet presAssocID="{6BB3479D-E42F-3A4B-B053-CE996BF6859E}" presName="Name56" presStyleLbl="parChTrans1D2" presStyleIdx="3" presStyleCnt="6"/>
      <dgm:spPr/>
      <dgm:t>
        <a:bodyPr/>
        <a:lstStyle/>
        <a:p>
          <a:endParaRPr lang="nl-NL"/>
        </a:p>
      </dgm:t>
    </dgm:pt>
    <dgm:pt modelId="{115CE55D-D5D4-0242-90D3-A7F6614F4841}" type="pres">
      <dgm:prSet presAssocID="{D26A5854-B39A-BC4F-8F83-21FD12765A7A}" presName="text0" presStyleLbl="node1" presStyleIdx="4" presStyleCnt="7" custScaleX="189083" custScaleY="126506" custRadScaleRad="96505" custRadScaleInc="-231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99F0855-CA92-4949-BA09-E70092905FEB}" type="pres">
      <dgm:prSet presAssocID="{2C04EC1C-C20D-3743-8EFD-6A25CC033B3B}" presName="Name56" presStyleLbl="parChTrans1D2" presStyleIdx="4" presStyleCnt="6"/>
      <dgm:spPr/>
      <dgm:t>
        <a:bodyPr/>
        <a:lstStyle/>
        <a:p>
          <a:endParaRPr lang="nl-NL"/>
        </a:p>
      </dgm:t>
    </dgm:pt>
    <dgm:pt modelId="{F702ABAD-9D25-654A-A30C-C503939832DB}" type="pres">
      <dgm:prSet presAssocID="{37C9E39C-82F0-6441-A3A7-4E812C4E2A24}" presName="text0" presStyleLbl="node1" presStyleIdx="5" presStyleCnt="7" custScaleX="189083" custScaleY="126506" custRadScaleRad="149088" custRadScaleInc="1485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F2A2AD8-5C95-5B4C-9FE8-98D672219B34}" type="pres">
      <dgm:prSet presAssocID="{7580B9C8-73A7-314A-97BB-1C20E1089141}" presName="Name56" presStyleLbl="parChTrans1D2" presStyleIdx="5" presStyleCnt="6"/>
      <dgm:spPr/>
      <dgm:t>
        <a:bodyPr/>
        <a:lstStyle/>
        <a:p>
          <a:endParaRPr lang="nl-NL"/>
        </a:p>
      </dgm:t>
    </dgm:pt>
    <dgm:pt modelId="{F197CB03-5684-C045-A929-89C9EFECA94F}" type="pres">
      <dgm:prSet presAssocID="{DFBA863D-014D-C547-97C3-6648FB867462}" presName="text0" presStyleLbl="node1" presStyleIdx="6" presStyleCnt="7" custScaleX="189004" custScaleY="126506" custRadScaleRad="145517" custRadScaleInc="-1712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705103A-D6C7-7040-88CD-1F19477CB1FF}" srcId="{1B381B4B-E773-F040-A716-D4C343DE1DB2}" destId="{3C1D2B3E-536C-4148-B5AE-EFD8E3DD2250}" srcOrd="0" destOrd="0" parTransId="{CFEE6403-43FA-C54E-B1C2-ED6F53D03055}" sibTransId="{97C8AF93-F918-8544-9D7C-68366B2CE923}"/>
    <dgm:cxn modelId="{3AFB47D0-0F84-4D4C-B8D9-3DE0AE1157EE}" type="presOf" srcId="{7580B9C8-73A7-314A-97BB-1C20E1089141}" destId="{EF2A2AD8-5C95-5B4C-9FE8-98D672219B34}" srcOrd="0" destOrd="0" presId="urn:microsoft.com/office/officeart/2008/layout/RadialCluster"/>
    <dgm:cxn modelId="{1B3A3D44-B10F-7843-B5E1-F5994F017ABE}" srcId="{3C1D2B3E-536C-4148-B5AE-EFD8E3DD2250}" destId="{00D083B6-9328-A44C-B380-7FCF7791D676}" srcOrd="1" destOrd="0" parTransId="{911CAAD3-A3F6-7547-B527-869510308634}" sibTransId="{D693B4E5-3DEC-4443-B5AB-2C2AD8D28BDB}"/>
    <dgm:cxn modelId="{B663D620-5A79-B34E-B1AB-7A79EBE85EB6}" type="presOf" srcId="{37C9E39C-82F0-6441-A3A7-4E812C4E2A24}" destId="{F702ABAD-9D25-654A-A30C-C503939832DB}" srcOrd="0" destOrd="0" presId="urn:microsoft.com/office/officeart/2008/layout/RadialCluster"/>
    <dgm:cxn modelId="{51FC04B0-0D68-7C40-9FC4-5BAC9C4A9C86}" type="presOf" srcId="{084F6A31-177B-7B4F-A390-5ABEDB92A540}" destId="{95B40A2F-6349-D54A-A938-5226A4180B67}" srcOrd="0" destOrd="0" presId="urn:microsoft.com/office/officeart/2008/layout/RadialCluster"/>
    <dgm:cxn modelId="{B26B508D-8531-7A4F-9D56-8BA70D6FC0AA}" type="presOf" srcId="{DFBA863D-014D-C547-97C3-6648FB867462}" destId="{F197CB03-5684-C045-A929-89C9EFECA94F}" srcOrd="0" destOrd="0" presId="urn:microsoft.com/office/officeart/2008/layout/RadialCluster"/>
    <dgm:cxn modelId="{3B198868-F747-984C-B9C8-0722B953D678}" type="presOf" srcId="{B41D873E-0974-1F4B-9E99-1794349B9885}" destId="{8369EEB9-B2CC-5B45-9FFB-26D28596A2D5}" srcOrd="0" destOrd="0" presId="urn:microsoft.com/office/officeart/2008/layout/RadialCluster"/>
    <dgm:cxn modelId="{EA2013FD-B2DA-F44C-85C5-9578D7C47B45}" srcId="{3C1D2B3E-536C-4148-B5AE-EFD8E3DD2250}" destId="{37C9E39C-82F0-6441-A3A7-4E812C4E2A24}" srcOrd="4" destOrd="0" parTransId="{2C04EC1C-C20D-3743-8EFD-6A25CC033B3B}" sibTransId="{DDF5E28B-AD11-0F43-A941-70E01C8D3762}"/>
    <dgm:cxn modelId="{61875F3B-652E-D44B-B8C1-127F404E0847}" type="presOf" srcId="{911CAAD3-A3F6-7547-B527-869510308634}" destId="{715F50C8-8146-014D-BBC7-BBC11E9B26A4}" srcOrd="0" destOrd="0" presId="urn:microsoft.com/office/officeart/2008/layout/RadialCluster"/>
    <dgm:cxn modelId="{F33BE423-0B6B-2A4A-BCE2-F29464CEC8F8}" type="presOf" srcId="{3C1D2B3E-536C-4148-B5AE-EFD8E3DD2250}" destId="{E418FA4B-1515-BC41-A5C4-9D30F61AB342}" srcOrd="0" destOrd="0" presId="urn:microsoft.com/office/officeart/2008/layout/RadialCluster"/>
    <dgm:cxn modelId="{8608A5BD-6117-0E48-9BE4-8C4C31B95047}" type="presOf" srcId="{1B381B4B-E773-F040-A716-D4C343DE1DB2}" destId="{7366888E-73B9-8F4A-8A91-73F0213D03DD}" srcOrd="0" destOrd="0" presId="urn:microsoft.com/office/officeart/2008/layout/RadialCluster"/>
    <dgm:cxn modelId="{72BD1359-580B-104A-965C-18B81C9FC0D6}" type="presOf" srcId="{6BB3479D-E42F-3A4B-B053-CE996BF6859E}" destId="{92950191-1407-B742-9A62-5C03E98123F3}" srcOrd="0" destOrd="0" presId="urn:microsoft.com/office/officeart/2008/layout/RadialCluster"/>
    <dgm:cxn modelId="{254178AB-2264-D84E-93F4-D0162843E6FB}" type="presOf" srcId="{3A454294-010C-EB47-81D2-ECE766F512D7}" destId="{5417C7E1-322B-5649-A63E-7373ACDF22FA}" srcOrd="0" destOrd="0" presId="urn:microsoft.com/office/officeart/2008/layout/RadialCluster"/>
    <dgm:cxn modelId="{997BE5E2-EFF4-594F-8840-11D131B77829}" srcId="{3C1D2B3E-536C-4148-B5AE-EFD8E3DD2250}" destId="{B41D873E-0974-1F4B-9E99-1794349B9885}" srcOrd="2" destOrd="0" parTransId="{3A454294-010C-EB47-81D2-ECE766F512D7}" sibTransId="{2B6A2D8A-21DF-AE46-BC72-7DC220B17647}"/>
    <dgm:cxn modelId="{3463DEED-66AF-C949-9653-EE08D08575CF}" type="presOf" srcId="{2C04EC1C-C20D-3743-8EFD-6A25CC033B3B}" destId="{099F0855-CA92-4949-BA09-E70092905FEB}" srcOrd="0" destOrd="0" presId="urn:microsoft.com/office/officeart/2008/layout/RadialCluster"/>
    <dgm:cxn modelId="{C082AC0F-F6A7-7540-803B-21FF63B4B606}" type="presOf" srcId="{D26A5854-B39A-BC4F-8F83-21FD12765A7A}" destId="{115CE55D-D5D4-0242-90D3-A7F6614F4841}" srcOrd="0" destOrd="0" presId="urn:microsoft.com/office/officeart/2008/layout/RadialCluster"/>
    <dgm:cxn modelId="{59F612E3-57C8-1A45-A8D4-BC521F6F01E7}" type="presOf" srcId="{00D083B6-9328-A44C-B380-7FCF7791D676}" destId="{BE7C3796-17D0-0A4F-80EF-705F22696ED4}" srcOrd="0" destOrd="0" presId="urn:microsoft.com/office/officeart/2008/layout/RadialCluster"/>
    <dgm:cxn modelId="{C6396A37-93AA-924E-8CEE-3FFB4C1D292C}" type="presOf" srcId="{500CAB5C-DA2F-0F4F-8F0D-FBBD6943535D}" destId="{E3AFD6EC-7C25-6540-8D42-0C2990E40FFD}" srcOrd="0" destOrd="0" presId="urn:microsoft.com/office/officeart/2008/layout/RadialCluster"/>
    <dgm:cxn modelId="{668F88FC-4CF1-A64A-A033-18C03059AD1F}" srcId="{3C1D2B3E-536C-4148-B5AE-EFD8E3DD2250}" destId="{D26A5854-B39A-BC4F-8F83-21FD12765A7A}" srcOrd="3" destOrd="0" parTransId="{6BB3479D-E42F-3A4B-B053-CE996BF6859E}" sibTransId="{D092F6BE-E7E3-8248-AC51-B0DD8B3F900E}"/>
    <dgm:cxn modelId="{E1FA8117-6C0D-9C48-AB30-41F3253D4976}" srcId="{3C1D2B3E-536C-4148-B5AE-EFD8E3DD2250}" destId="{084F6A31-177B-7B4F-A390-5ABEDB92A540}" srcOrd="0" destOrd="0" parTransId="{500CAB5C-DA2F-0F4F-8F0D-FBBD6943535D}" sibTransId="{B4B6D144-F6D4-994F-9E82-52C59F42AB5E}"/>
    <dgm:cxn modelId="{671DB376-083A-2049-91E1-8A81574DCAC4}" srcId="{3C1D2B3E-536C-4148-B5AE-EFD8E3DD2250}" destId="{DFBA863D-014D-C547-97C3-6648FB867462}" srcOrd="5" destOrd="0" parTransId="{7580B9C8-73A7-314A-97BB-1C20E1089141}" sibTransId="{026B1223-116B-9541-B008-FEA7DFF5A53D}"/>
    <dgm:cxn modelId="{259AC537-23FB-4944-8D76-AD5D97A6A43F}" type="presParOf" srcId="{7366888E-73B9-8F4A-8A91-73F0213D03DD}" destId="{61C17657-D397-6741-B574-B1E99067CA9A}" srcOrd="0" destOrd="0" presId="urn:microsoft.com/office/officeart/2008/layout/RadialCluster"/>
    <dgm:cxn modelId="{6438E953-56B7-6A49-96B7-DC8BBD1D5291}" type="presParOf" srcId="{61C17657-D397-6741-B574-B1E99067CA9A}" destId="{E418FA4B-1515-BC41-A5C4-9D30F61AB342}" srcOrd="0" destOrd="0" presId="urn:microsoft.com/office/officeart/2008/layout/RadialCluster"/>
    <dgm:cxn modelId="{DA766700-D056-884E-B31A-1C1772DA2829}" type="presParOf" srcId="{61C17657-D397-6741-B574-B1E99067CA9A}" destId="{E3AFD6EC-7C25-6540-8D42-0C2990E40FFD}" srcOrd="1" destOrd="0" presId="urn:microsoft.com/office/officeart/2008/layout/RadialCluster"/>
    <dgm:cxn modelId="{ED1749F4-6F3C-9F46-A52C-DFECD3B22B3B}" type="presParOf" srcId="{61C17657-D397-6741-B574-B1E99067CA9A}" destId="{95B40A2F-6349-D54A-A938-5226A4180B67}" srcOrd="2" destOrd="0" presId="urn:microsoft.com/office/officeart/2008/layout/RadialCluster"/>
    <dgm:cxn modelId="{E4625C2B-F840-7B45-BAF0-E651A387E42E}" type="presParOf" srcId="{61C17657-D397-6741-B574-B1E99067CA9A}" destId="{715F50C8-8146-014D-BBC7-BBC11E9B26A4}" srcOrd="3" destOrd="0" presId="urn:microsoft.com/office/officeart/2008/layout/RadialCluster"/>
    <dgm:cxn modelId="{63CC7BE6-D38D-9D40-8D63-7619C55E3E0E}" type="presParOf" srcId="{61C17657-D397-6741-B574-B1E99067CA9A}" destId="{BE7C3796-17D0-0A4F-80EF-705F22696ED4}" srcOrd="4" destOrd="0" presId="urn:microsoft.com/office/officeart/2008/layout/RadialCluster"/>
    <dgm:cxn modelId="{B14B7CCC-DDED-9548-B450-173855378B3F}" type="presParOf" srcId="{61C17657-D397-6741-B574-B1E99067CA9A}" destId="{5417C7E1-322B-5649-A63E-7373ACDF22FA}" srcOrd="5" destOrd="0" presId="urn:microsoft.com/office/officeart/2008/layout/RadialCluster"/>
    <dgm:cxn modelId="{94149578-5A94-DC43-9063-38FA73910C28}" type="presParOf" srcId="{61C17657-D397-6741-B574-B1E99067CA9A}" destId="{8369EEB9-B2CC-5B45-9FFB-26D28596A2D5}" srcOrd="6" destOrd="0" presId="urn:microsoft.com/office/officeart/2008/layout/RadialCluster"/>
    <dgm:cxn modelId="{650B24FC-53B0-3D4F-9490-0ADD5CC76E2A}" type="presParOf" srcId="{61C17657-D397-6741-B574-B1E99067CA9A}" destId="{92950191-1407-B742-9A62-5C03E98123F3}" srcOrd="7" destOrd="0" presId="urn:microsoft.com/office/officeart/2008/layout/RadialCluster"/>
    <dgm:cxn modelId="{D482E0FE-EE8E-954B-AFD1-7ACB626126EB}" type="presParOf" srcId="{61C17657-D397-6741-B574-B1E99067CA9A}" destId="{115CE55D-D5D4-0242-90D3-A7F6614F4841}" srcOrd="8" destOrd="0" presId="urn:microsoft.com/office/officeart/2008/layout/RadialCluster"/>
    <dgm:cxn modelId="{C934A9DF-B82D-A949-8D01-601FA35D57AF}" type="presParOf" srcId="{61C17657-D397-6741-B574-B1E99067CA9A}" destId="{099F0855-CA92-4949-BA09-E70092905FEB}" srcOrd="9" destOrd="0" presId="urn:microsoft.com/office/officeart/2008/layout/RadialCluster"/>
    <dgm:cxn modelId="{4E93159B-6CE6-CF48-8E2C-30C1DE42609C}" type="presParOf" srcId="{61C17657-D397-6741-B574-B1E99067CA9A}" destId="{F702ABAD-9D25-654A-A30C-C503939832DB}" srcOrd="10" destOrd="0" presId="urn:microsoft.com/office/officeart/2008/layout/RadialCluster"/>
    <dgm:cxn modelId="{8BE06505-8DFE-7B4D-806B-BF6201CC961A}" type="presParOf" srcId="{61C17657-D397-6741-B574-B1E99067CA9A}" destId="{EF2A2AD8-5C95-5B4C-9FE8-98D672219B34}" srcOrd="11" destOrd="0" presId="urn:microsoft.com/office/officeart/2008/layout/RadialCluster"/>
    <dgm:cxn modelId="{82A7B5AE-0474-074C-BDC7-244514A36381}" type="presParOf" srcId="{61C17657-D397-6741-B574-B1E99067CA9A}" destId="{F197CB03-5684-C045-A929-89C9EFECA94F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E34D97-16DC-BD49-BC9F-8CD9E3ACE130}" type="doc">
      <dgm:prSet loTypeId="urn:microsoft.com/office/officeart/2005/8/layout/StepDownProcess" loCatId="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nl-NL"/>
        </a:p>
      </dgm:t>
    </dgm:pt>
    <dgm:pt modelId="{97BCD4E2-3611-8844-B767-B1EE7A6E5502}">
      <dgm:prSet/>
      <dgm:spPr/>
      <dgm:t>
        <a:bodyPr anchor="t"/>
        <a:lstStyle/>
        <a:p>
          <a:pPr rtl="0"/>
          <a:r>
            <a:rPr lang="nl-NL" dirty="0" smtClean="0">
              <a:solidFill>
                <a:schemeClr val="tx1"/>
              </a:solidFill>
            </a:rPr>
            <a:t>Herontwikkeling monumenten middels opbrengsten nieuwbouw programma </a:t>
          </a:r>
          <a:endParaRPr lang="nl-NL" dirty="0">
            <a:solidFill>
              <a:schemeClr val="tx1"/>
            </a:solidFill>
          </a:endParaRPr>
        </a:p>
      </dgm:t>
    </dgm:pt>
    <dgm:pt modelId="{97D21F95-5C1F-6F46-83A1-2DBEA98E2303}" type="parTrans" cxnId="{CA195715-47BB-DB46-B662-A134029B5021}">
      <dgm:prSet/>
      <dgm:spPr/>
      <dgm:t>
        <a:bodyPr/>
        <a:lstStyle/>
        <a:p>
          <a:endParaRPr lang="nl-NL"/>
        </a:p>
      </dgm:t>
    </dgm:pt>
    <dgm:pt modelId="{0E7612D2-9BBA-5F44-BAA3-D4FDFBC29DCA}" type="sibTrans" cxnId="{CA195715-47BB-DB46-B662-A134029B5021}">
      <dgm:prSet/>
      <dgm:spPr/>
      <dgm:t>
        <a:bodyPr/>
        <a:lstStyle/>
        <a:p>
          <a:endParaRPr lang="nl-NL"/>
        </a:p>
      </dgm:t>
    </dgm:pt>
    <dgm:pt modelId="{A1815311-CE3A-0B4F-853C-E85C3ED92BBD}">
      <dgm:prSet/>
      <dgm:spPr/>
      <dgm:t>
        <a:bodyPr anchor="t"/>
        <a:lstStyle/>
        <a:p>
          <a:pPr rtl="0"/>
          <a:r>
            <a:rPr lang="nl-NL" dirty="0" smtClean="0">
              <a:solidFill>
                <a:schemeClr val="tx1"/>
              </a:solidFill>
            </a:rPr>
            <a:t>Gefaseerde aanpak van:</a:t>
          </a:r>
          <a:endParaRPr lang="nl-NL" dirty="0">
            <a:solidFill>
              <a:schemeClr val="tx1"/>
            </a:solidFill>
          </a:endParaRPr>
        </a:p>
      </dgm:t>
    </dgm:pt>
    <dgm:pt modelId="{8016A844-A239-4C49-8781-31B6ECAA8B5A}" type="parTrans" cxnId="{1AFFB052-26F7-424B-A18E-73E97EB72795}">
      <dgm:prSet/>
      <dgm:spPr/>
      <dgm:t>
        <a:bodyPr/>
        <a:lstStyle/>
        <a:p>
          <a:endParaRPr lang="nl-NL"/>
        </a:p>
      </dgm:t>
    </dgm:pt>
    <dgm:pt modelId="{F058A140-999F-0049-B019-32EE88EDF489}" type="sibTrans" cxnId="{1AFFB052-26F7-424B-A18E-73E97EB72795}">
      <dgm:prSet/>
      <dgm:spPr/>
      <dgm:t>
        <a:bodyPr/>
        <a:lstStyle/>
        <a:p>
          <a:endParaRPr lang="nl-NL"/>
        </a:p>
      </dgm:t>
    </dgm:pt>
    <dgm:pt modelId="{8BA8DE00-5129-0047-9124-7DEBF7EFBD8A}">
      <dgm:prSet/>
      <dgm:spPr/>
      <dgm:t>
        <a:bodyPr anchor="ctr"/>
        <a:lstStyle/>
        <a:p>
          <a:pPr rtl="0"/>
          <a:r>
            <a:rPr lang="nl-NL" dirty="0" smtClean="0">
              <a:solidFill>
                <a:schemeClr val="tx1"/>
              </a:solidFill>
            </a:rPr>
            <a:t>Flexibele bestemmingen / aanpassen aan marktbehoefte</a:t>
          </a:r>
          <a:endParaRPr lang="nl-NL" dirty="0">
            <a:solidFill>
              <a:schemeClr val="tx1"/>
            </a:solidFill>
          </a:endParaRPr>
        </a:p>
      </dgm:t>
    </dgm:pt>
    <dgm:pt modelId="{4C689898-CE92-BD4C-B741-00F25A307B82}" type="parTrans" cxnId="{AF3E7C92-6DF2-554C-9B81-4CDD2D855032}">
      <dgm:prSet/>
      <dgm:spPr/>
      <dgm:t>
        <a:bodyPr/>
        <a:lstStyle/>
        <a:p>
          <a:endParaRPr lang="nl-NL"/>
        </a:p>
      </dgm:t>
    </dgm:pt>
    <dgm:pt modelId="{D0ABF3E7-EF3F-A34A-88C7-30A5E6C77E0E}" type="sibTrans" cxnId="{AF3E7C92-6DF2-554C-9B81-4CDD2D855032}">
      <dgm:prSet/>
      <dgm:spPr/>
      <dgm:t>
        <a:bodyPr/>
        <a:lstStyle/>
        <a:p>
          <a:endParaRPr lang="nl-NL"/>
        </a:p>
      </dgm:t>
    </dgm:pt>
    <dgm:pt modelId="{C69D971B-644C-C24F-933F-8058EAA59D09}">
      <dgm:prSet/>
      <dgm:spPr/>
      <dgm:t>
        <a:bodyPr anchor="ctr"/>
        <a:lstStyle/>
        <a:p>
          <a:pPr rtl="0"/>
          <a:r>
            <a:rPr lang="nl-NL" dirty="0" smtClean="0">
              <a:solidFill>
                <a:schemeClr val="tx1"/>
              </a:solidFill>
            </a:rPr>
            <a:t>Stimuleren van (tijdelijke) functies in het park</a:t>
          </a:r>
          <a:endParaRPr lang="nl-NL" dirty="0">
            <a:solidFill>
              <a:schemeClr val="tx1"/>
            </a:solidFill>
          </a:endParaRPr>
        </a:p>
      </dgm:t>
    </dgm:pt>
    <dgm:pt modelId="{8E7C0224-B25D-F54E-9A19-C2AFD0C909F6}" type="parTrans" cxnId="{B4BA5D2D-745F-8646-B49C-91CB7C9E8B07}">
      <dgm:prSet/>
      <dgm:spPr/>
      <dgm:t>
        <a:bodyPr/>
        <a:lstStyle/>
        <a:p>
          <a:endParaRPr lang="nl-NL"/>
        </a:p>
      </dgm:t>
    </dgm:pt>
    <dgm:pt modelId="{F6516C26-308F-7F4D-AC7D-CD88B0C0C97D}" type="sibTrans" cxnId="{B4BA5D2D-745F-8646-B49C-91CB7C9E8B07}">
      <dgm:prSet/>
      <dgm:spPr/>
      <dgm:t>
        <a:bodyPr/>
        <a:lstStyle/>
        <a:p>
          <a:endParaRPr lang="nl-NL"/>
        </a:p>
      </dgm:t>
    </dgm:pt>
    <dgm:pt modelId="{B56B7B5D-9F23-C94A-B0B9-A5805D3C01A8}" type="pres">
      <dgm:prSet presAssocID="{C2E34D97-16DC-BD49-BC9F-8CD9E3ACE13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nl-NL"/>
        </a:p>
      </dgm:t>
    </dgm:pt>
    <dgm:pt modelId="{BF8E0E1F-87D1-A94C-BA4A-6B3C39D9745F}" type="pres">
      <dgm:prSet presAssocID="{97BCD4E2-3611-8844-B767-B1EE7A6E5502}" presName="composite" presStyleCnt="0"/>
      <dgm:spPr/>
    </dgm:pt>
    <dgm:pt modelId="{E434D261-93A4-D64A-89F6-1386EC034B58}" type="pres">
      <dgm:prSet presAssocID="{97BCD4E2-3611-8844-B767-B1EE7A6E5502}" presName="bentUpArrow1" presStyleLbl="alignImgPlace1" presStyleIdx="0" presStyleCnt="3" custLinFactNeighborX="-80599" custLinFactNeighborY="12746"/>
      <dgm:spPr/>
    </dgm:pt>
    <dgm:pt modelId="{40DAB3AE-A647-464A-BB8E-E84F2193B039}" type="pres">
      <dgm:prSet presAssocID="{97BCD4E2-3611-8844-B767-B1EE7A6E5502}" presName="ParentText" presStyleLbl="node1" presStyleIdx="0" presStyleCnt="4" custScaleX="326491" custLinFactNeighborX="30029" custLinFactNeighborY="113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0762126-B03A-944B-8ADD-120C1A0B327B}" type="pres">
      <dgm:prSet presAssocID="{97BCD4E2-3611-8844-B767-B1EE7A6E5502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FE29DAF-1856-9E4C-A385-E5DB41B9C2F1}" type="pres">
      <dgm:prSet presAssocID="{0E7612D2-9BBA-5F44-BAA3-D4FDFBC29DCA}" presName="sibTrans" presStyleCnt="0"/>
      <dgm:spPr/>
    </dgm:pt>
    <dgm:pt modelId="{CFB756CB-C0D2-8D4B-800E-C4C58E9DEB2B}" type="pres">
      <dgm:prSet presAssocID="{A1815311-CE3A-0B4F-853C-E85C3ED92BBD}" presName="composite" presStyleCnt="0"/>
      <dgm:spPr/>
    </dgm:pt>
    <dgm:pt modelId="{25C06B4F-9F54-934D-A19C-A6C61D80D27E}" type="pres">
      <dgm:prSet presAssocID="{A1815311-CE3A-0B4F-853C-E85C3ED92BBD}" presName="bentUpArrow1" presStyleLbl="alignImgPlace1" presStyleIdx="1" presStyleCnt="3" custLinFactX="-11056" custLinFactNeighborX="-100000" custLinFactNeighborY="10080"/>
      <dgm:spPr/>
    </dgm:pt>
    <dgm:pt modelId="{8F66192B-8647-054D-9504-9128308D8336}" type="pres">
      <dgm:prSet presAssocID="{A1815311-CE3A-0B4F-853C-E85C3ED92BBD}" presName="ParentText" presStyleLbl="node1" presStyleIdx="1" presStyleCnt="4" custScaleX="326491" custLinFactNeighborX="-5177" custLinFactNeighborY="149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4C291DB-2FDC-E847-9852-A394D867BECC}" type="pres">
      <dgm:prSet presAssocID="{A1815311-CE3A-0B4F-853C-E85C3ED92BBD}" presName="ChildText" presStyleLbl="revTx" presStyleIdx="1" presStyleCnt="3" custLinFactNeighborX="59849" custLinFactNeighborY="69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206324D-B722-4042-BA44-40C38898BC71}" type="pres">
      <dgm:prSet presAssocID="{F058A140-999F-0049-B019-32EE88EDF489}" presName="sibTrans" presStyleCnt="0"/>
      <dgm:spPr/>
    </dgm:pt>
    <dgm:pt modelId="{895D16E2-5A93-A54D-8102-CB786777A878}" type="pres">
      <dgm:prSet presAssocID="{8BA8DE00-5129-0047-9124-7DEBF7EFBD8A}" presName="composite" presStyleCnt="0"/>
      <dgm:spPr/>
    </dgm:pt>
    <dgm:pt modelId="{AF99D0F2-A144-414F-9D8C-8F0F86CB167B}" type="pres">
      <dgm:prSet presAssocID="{8BA8DE00-5129-0047-9124-7DEBF7EFBD8A}" presName="bentUpArrow1" presStyleLbl="alignImgPlace1" presStyleIdx="2" presStyleCnt="3" custLinFactNeighborX="-70830" custLinFactNeighborY="10955"/>
      <dgm:spPr/>
    </dgm:pt>
    <dgm:pt modelId="{E3256378-824E-5C4F-92C3-919EBA3614F2}" type="pres">
      <dgm:prSet presAssocID="{8BA8DE00-5129-0047-9124-7DEBF7EFBD8A}" presName="ParentText" presStyleLbl="node1" presStyleIdx="2" presStyleCnt="4" custScaleX="326491" custLinFactNeighborX="-13356" custLinFactNeighborY="113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EC0C557-8409-3E49-9452-C57C9E0D60B0}" type="pres">
      <dgm:prSet presAssocID="{8BA8DE00-5129-0047-9124-7DEBF7EFBD8A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D470A8F3-B11A-D648-BCE9-6DCAFD1748A7}" type="pres">
      <dgm:prSet presAssocID="{D0ABF3E7-EF3F-A34A-88C7-30A5E6C77E0E}" presName="sibTrans" presStyleCnt="0"/>
      <dgm:spPr/>
    </dgm:pt>
    <dgm:pt modelId="{538F3066-A85A-FB47-9296-F9F5C82F9A1D}" type="pres">
      <dgm:prSet presAssocID="{C69D971B-644C-C24F-933F-8058EAA59D09}" presName="composite" presStyleCnt="0"/>
      <dgm:spPr/>
    </dgm:pt>
    <dgm:pt modelId="{70656DBF-E68E-5D4B-A4A7-1A5FBE7A251D}" type="pres">
      <dgm:prSet presAssocID="{C69D971B-644C-C24F-933F-8058EAA59D09}" presName="ParentText" presStyleLbl="node1" presStyleIdx="3" presStyleCnt="4" custScaleX="326491" custLinFactNeighborX="32449" custLinFactNeighborY="113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0873551-8DE5-654C-9E64-360864806536}" type="presOf" srcId="{A1815311-CE3A-0B4F-853C-E85C3ED92BBD}" destId="{8F66192B-8647-054D-9504-9128308D8336}" srcOrd="0" destOrd="0" presId="urn:microsoft.com/office/officeart/2005/8/layout/StepDownProcess"/>
    <dgm:cxn modelId="{CA195715-47BB-DB46-B662-A134029B5021}" srcId="{C2E34D97-16DC-BD49-BC9F-8CD9E3ACE130}" destId="{97BCD4E2-3611-8844-B767-B1EE7A6E5502}" srcOrd="0" destOrd="0" parTransId="{97D21F95-5C1F-6F46-83A1-2DBEA98E2303}" sibTransId="{0E7612D2-9BBA-5F44-BAA3-D4FDFBC29DCA}"/>
    <dgm:cxn modelId="{B6A66D4F-67C3-3C4A-AABD-B21694F93063}" type="presOf" srcId="{97BCD4E2-3611-8844-B767-B1EE7A6E5502}" destId="{40DAB3AE-A647-464A-BB8E-E84F2193B039}" srcOrd="0" destOrd="0" presId="urn:microsoft.com/office/officeart/2005/8/layout/StepDownProcess"/>
    <dgm:cxn modelId="{2CA15F84-9522-2940-A6CA-69839A2CD8C1}" type="presOf" srcId="{8BA8DE00-5129-0047-9124-7DEBF7EFBD8A}" destId="{E3256378-824E-5C4F-92C3-919EBA3614F2}" srcOrd="0" destOrd="0" presId="urn:microsoft.com/office/officeart/2005/8/layout/StepDownProcess"/>
    <dgm:cxn modelId="{B4BA5D2D-745F-8646-B49C-91CB7C9E8B07}" srcId="{C2E34D97-16DC-BD49-BC9F-8CD9E3ACE130}" destId="{C69D971B-644C-C24F-933F-8058EAA59D09}" srcOrd="3" destOrd="0" parTransId="{8E7C0224-B25D-F54E-9A19-C2AFD0C909F6}" sibTransId="{F6516C26-308F-7F4D-AC7D-CD88B0C0C97D}"/>
    <dgm:cxn modelId="{1AFFB052-26F7-424B-A18E-73E97EB72795}" srcId="{C2E34D97-16DC-BD49-BC9F-8CD9E3ACE130}" destId="{A1815311-CE3A-0B4F-853C-E85C3ED92BBD}" srcOrd="1" destOrd="0" parTransId="{8016A844-A239-4C49-8781-31B6ECAA8B5A}" sibTransId="{F058A140-999F-0049-B019-32EE88EDF489}"/>
    <dgm:cxn modelId="{0664B11F-0669-6C46-B471-08261B2B714A}" type="presOf" srcId="{C69D971B-644C-C24F-933F-8058EAA59D09}" destId="{70656DBF-E68E-5D4B-A4A7-1A5FBE7A251D}" srcOrd="0" destOrd="0" presId="urn:microsoft.com/office/officeart/2005/8/layout/StepDownProcess"/>
    <dgm:cxn modelId="{E08DDE9D-B237-F544-9C2C-EF7381C56099}" type="presOf" srcId="{C2E34D97-16DC-BD49-BC9F-8CD9E3ACE130}" destId="{B56B7B5D-9F23-C94A-B0B9-A5805D3C01A8}" srcOrd="0" destOrd="0" presId="urn:microsoft.com/office/officeart/2005/8/layout/StepDownProcess"/>
    <dgm:cxn modelId="{AF3E7C92-6DF2-554C-9B81-4CDD2D855032}" srcId="{C2E34D97-16DC-BD49-BC9F-8CD9E3ACE130}" destId="{8BA8DE00-5129-0047-9124-7DEBF7EFBD8A}" srcOrd="2" destOrd="0" parTransId="{4C689898-CE92-BD4C-B741-00F25A307B82}" sibTransId="{D0ABF3E7-EF3F-A34A-88C7-30A5E6C77E0E}"/>
    <dgm:cxn modelId="{42892196-73DA-D544-B7C3-46E2FB1B8A5C}" type="presParOf" srcId="{B56B7B5D-9F23-C94A-B0B9-A5805D3C01A8}" destId="{BF8E0E1F-87D1-A94C-BA4A-6B3C39D9745F}" srcOrd="0" destOrd="0" presId="urn:microsoft.com/office/officeart/2005/8/layout/StepDownProcess"/>
    <dgm:cxn modelId="{BB54EEEB-70B3-E945-899B-C6CCBDDDA7FF}" type="presParOf" srcId="{BF8E0E1F-87D1-A94C-BA4A-6B3C39D9745F}" destId="{E434D261-93A4-D64A-89F6-1386EC034B58}" srcOrd="0" destOrd="0" presId="urn:microsoft.com/office/officeart/2005/8/layout/StepDownProcess"/>
    <dgm:cxn modelId="{AB7ED855-CAF8-2141-9910-A044BFE9A049}" type="presParOf" srcId="{BF8E0E1F-87D1-A94C-BA4A-6B3C39D9745F}" destId="{40DAB3AE-A647-464A-BB8E-E84F2193B039}" srcOrd="1" destOrd="0" presId="urn:microsoft.com/office/officeart/2005/8/layout/StepDownProcess"/>
    <dgm:cxn modelId="{16433127-DB7A-CD4B-A803-5A3925A2E940}" type="presParOf" srcId="{BF8E0E1F-87D1-A94C-BA4A-6B3C39D9745F}" destId="{B0762126-B03A-944B-8ADD-120C1A0B327B}" srcOrd="2" destOrd="0" presId="urn:microsoft.com/office/officeart/2005/8/layout/StepDownProcess"/>
    <dgm:cxn modelId="{5E6C5E2C-AE5A-8E41-A0E4-774A020FFFAE}" type="presParOf" srcId="{B56B7B5D-9F23-C94A-B0B9-A5805D3C01A8}" destId="{8FE29DAF-1856-9E4C-A385-E5DB41B9C2F1}" srcOrd="1" destOrd="0" presId="urn:microsoft.com/office/officeart/2005/8/layout/StepDownProcess"/>
    <dgm:cxn modelId="{D65164C3-056D-C741-BB48-A5362C0BC556}" type="presParOf" srcId="{B56B7B5D-9F23-C94A-B0B9-A5805D3C01A8}" destId="{CFB756CB-C0D2-8D4B-800E-C4C58E9DEB2B}" srcOrd="2" destOrd="0" presId="urn:microsoft.com/office/officeart/2005/8/layout/StepDownProcess"/>
    <dgm:cxn modelId="{65136008-946E-004A-B0A9-1FCA0117704B}" type="presParOf" srcId="{CFB756CB-C0D2-8D4B-800E-C4C58E9DEB2B}" destId="{25C06B4F-9F54-934D-A19C-A6C61D80D27E}" srcOrd="0" destOrd="0" presId="urn:microsoft.com/office/officeart/2005/8/layout/StepDownProcess"/>
    <dgm:cxn modelId="{A2BC9DB5-76F0-0049-AC86-3B3E835CBD9D}" type="presParOf" srcId="{CFB756CB-C0D2-8D4B-800E-C4C58E9DEB2B}" destId="{8F66192B-8647-054D-9504-9128308D8336}" srcOrd="1" destOrd="0" presId="urn:microsoft.com/office/officeart/2005/8/layout/StepDownProcess"/>
    <dgm:cxn modelId="{9719E52E-B3F6-484A-AB43-32C53F3A125F}" type="presParOf" srcId="{CFB756CB-C0D2-8D4B-800E-C4C58E9DEB2B}" destId="{E4C291DB-2FDC-E847-9852-A394D867BECC}" srcOrd="2" destOrd="0" presId="urn:microsoft.com/office/officeart/2005/8/layout/StepDownProcess"/>
    <dgm:cxn modelId="{1EDA3BFB-2F44-3F41-89A6-3FE59D675E45}" type="presParOf" srcId="{B56B7B5D-9F23-C94A-B0B9-A5805D3C01A8}" destId="{4206324D-B722-4042-BA44-40C38898BC71}" srcOrd="3" destOrd="0" presId="urn:microsoft.com/office/officeart/2005/8/layout/StepDownProcess"/>
    <dgm:cxn modelId="{8EA05EE1-52CE-2845-BD44-E38F126ECE08}" type="presParOf" srcId="{B56B7B5D-9F23-C94A-B0B9-A5805D3C01A8}" destId="{895D16E2-5A93-A54D-8102-CB786777A878}" srcOrd="4" destOrd="0" presId="urn:microsoft.com/office/officeart/2005/8/layout/StepDownProcess"/>
    <dgm:cxn modelId="{F9F51F81-3954-9142-A431-4B5BE2741586}" type="presParOf" srcId="{895D16E2-5A93-A54D-8102-CB786777A878}" destId="{AF99D0F2-A144-414F-9D8C-8F0F86CB167B}" srcOrd="0" destOrd="0" presId="urn:microsoft.com/office/officeart/2005/8/layout/StepDownProcess"/>
    <dgm:cxn modelId="{FDF24BA1-59E4-164E-B5C5-6788615E1A5B}" type="presParOf" srcId="{895D16E2-5A93-A54D-8102-CB786777A878}" destId="{E3256378-824E-5C4F-92C3-919EBA3614F2}" srcOrd="1" destOrd="0" presId="urn:microsoft.com/office/officeart/2005/8/layout/StepDownProcess"/>
    <dgm:cxn modelId="{45E85CD1-8DD7-864C-9A29-5F8AFCD15572}" type="presParOf" srcId="{895D16E2-5A93-A54D-8102-CB786777A878}" destId="{0EC0C557-8409-3E49-9452-C57C9E0D60B0}" srcOrd="2" destOrd="0" presId="urn:microsoft.com/office/officeart/2005/8/layout/StepDownProcess"/>
    <dgm:cxn modelId="{629093E0-24E1-E74D-BF21-172B405BAEE3}" type="presParOf" srcId="{B56B7B5D-9F23-C94A-B0B9-A5805D3C01A8}" destId="{D470A8F3-B11A-D648-BCE9-6DCAFD1748A7}" srcOrd="5" destOrd="0" presId="urn:microsoft.com/office/officeart/2005/8/layout/StepDownProcess"/>
    <dgm:cxn modelId="{89A2B0D6-E8B5-264F-A053-E814615F79C9}" type="presParOf" srcId="{B56B7B5D-9F23-C94A-B0B9-A5805D3C01A8}" destId="{538F3066-A85A-FB47-9296-F9F5C82F9A1D}" srcOrd="6" destOrd="0" presId="urn:microsoft.com/office/officeart/2005/8/layout/StepDownProcess"/>
    <dgm:cxn modelId="{04F1C210-1866-C342-BB2C-65EDDBBDD343}" type="presParOf" srcId="{538F3066-A85A-FB47-9296-F9F5C82F9A1D}" destId="{70656DBF-E68E-5D4B-A4A7-1A5FBE7A251D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B735D-5802-4C4F-ACF6-AFD946B181B0}">
      <dsp:nvSpPr>
        <dsp:cNvPr id="0" name=""/>
        <dsp:cNvSpPr/>
      </dsp:nvSpPr>
      <dsp:spPr>
        <a:xfrm rot="16200000">
          <a:off x="1934765" y="-1934765"/>
          <a:ext cx="1697037" cy="5566568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Oog voor architectuur en cultuur</a:t>
          </a:r>
          <a:endParaRPr lang="nl-NL" sz="2400" kern="1200" dirty="0"/>
        </a:p>
      </dsp:txBody>
      <dsp:txXfrm rot="5400000">
        <a:off x="0" y="0"/>
        <a:ext cx="5566568" cy="1272778"/>
      </dsp:txXfrm>
    </dsp:sp>
    <dsp:sp modelId="{0FE47C7B-5390-E849-9BC6-C3DEA11C27CA}">
      <dsp:nvSpPr>
        <dsp:cNvPr id="0" name=""/>
        <dsp:cNvSpPr/>
      </dsp:nvSpPr>
      <dsp:spPr>
        <a:xfrm>
          <a:off x="5566568" y="0"/>
          <a:ext cx="5566568" cy="1697037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Stelt het welbevinden gebruiker centraal</a:t>
          </a:r>
          <a:endParaRPr lang="nl-NL" sz="2400" kern="1200" dirty="0"/>
        </a:p>
      </dsp:txBody>
      <dsp:txXfrm>
        <a:off x="5566568" y="0"/>
        <a:ext cx="5566568" cy="1272778"/>
      </dsp:txXfrm>
    </dsp:sp>
    <dsp:sp modelId="{528B90D8-05E6-2C4D-8299-C9F281B865A2}">
      <dsp:nvSpPr>
        <dsp:cNvPr id="0" name=""/>
        <dsp:cNvSpPr/>
      </dsp:nvSpPr>
      <dsp:spPr>
        <a:xfrm rot="10800000">
          <a:off x="0" y="1697037"/>
          <a:ext cx="5566568" cy="1697037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Private investeerder</a:t>
          </a:r>
          <a:endParaRPr lang="nl-NL" sz="2400" kern="1200" dirty="0"/>
        </a:p>
      </dsp:txBody>
      <dsp:txXfrm rot="10800000">
        <a:off x="0" y="2121296"/>
        <a:ext cx="5566568" cy="1272778"/>
      </dsp:txXfrm>
    </dsp:sp>
    <dsp:sp modelId="{A0EE1595-31C8-7C44-AF61-A62343AFEE5F}">
      <dsp:nvSpPr>
        <dsp:cNvPr id="0" name=""/>
        <dsp:cNvSpPr/>
      </dsp:nvSpPr>
      <dsp:spPr>
        <a:xfrm rot="5400000">
          <a:off x="7501334" y="-237727"/>
          <a:ext cx="1697037" cy="5566568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Langdurige betrokkenheid</a:t>
          </a:r>
          <a:endParaRPr lang="nl-NL" sz="2400" kern="1200" dirty="0"/>
        </a:p>
      </dsp:txBody>
      <dsp:txXfrm rot="-5400000">
        <a:off x="5566568" y="2121297"/>
        <a:ext cx="5566568" cy="1272778"/>
      </dsp:txXfrm>
    </dsp:sp>
    <dsp:sp modelId="{3028C7C0-47CC-7C4A-BBD2-50BF82F327D8}">
      <dsp:nvSpPr>
        <dsp:cNvPr id="0" name=""/>
        <dsp:cNvSpPr/>
      </dsp:nvSpPr>
      <dsp:spPr>
        <a:xfrm>
          <a:off x="2510539" y="1272778"/>
          <a:ext cx="6112058" cy="848518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b="1" i="0" kern="1200" dirty="0" smtClean="0"/>
            <a:t>Een familiebedrijf met een rijke traditie in ontwikkelen van en beleggen in vastgoed</a:t>
          </a:r>
          <a:endParaRPr lang="nl-NL" sz="2400" b="1" i="0" kern="1200" dirty="0"/>
        </a:p>
      </dsp:txBody>
      <dsp:txXfrm>
        <a:off x="2551960" y="1314199"/>
        <a:ext cx="6029216" cy="7656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F92AB-0EF6-2540-BC09-0F81DF5F510E}">
      <dsp:nvSpPr>
        <dsp:cNvPr id="0" name=""/>
        <dsp:cNvSpPr/>
      </dsp:nvSpPr>
      <dsp:spPr>
        <a:xfrm>
          <a:off x="0" y="0"/>
          <a:ext cx="5259536" cy="8454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Behoud en versterking landschappelijke kwaliteit</a:t>
          </a:r>
          <a:endParaRPr lang="nl-NL" sz="1600" kern="1200" dirty="0"/>
        </a:p>
      </dsp:txBody>
      <dsp:txXfrm>
        <a:off x="24761" y="24761"/>
        <a:ext cx="4275830" cy="795892"/>
      </dsp:txXfrm>
    </dsp:sp>
    <dsp:sp modelId="{07FF5CEC-4E6A-7143-A480-225B1D4DFB55}">
      <dsp:nvSpPr>
        <dsp:cNvPr id="0" name=""/>
        <dsp:cNvSpPr/>
      </dsp:nvSpPr>
      <dsp:spPr>
        <a:xfrm>
          <a:off x="440486" y="999126"/>
          <a:ext cx="5259536" cy="8454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Restauratie monumenten en (deel) overige gebouwen</a:t>
          </a:r>
          <a:endParaRPr lang="nl-NL" sz="1600" kern="1200" dirty="0"/>
        </a:p>
      </dsp:txBody>
      <dsp:txXfrm>
        <a:off x="465247" y="1023887"/>
        <a:ext cx="4220008" cy="795892"/>
      </dsp:txXfrm>
    </dsp:sp>
    <dsp:sp modelId="{A7742BE6-D789-6F44-98BC-92621D4498E9}">
      <dsp:nvSpPr>
        <dsp:cNvPr id="0" name=""/>
        <dsp:cNvSpPr/>
      </dsp:nvSpPr>
      <dsp:spPr>
        <a:xfrm>
          <a:off x="874397" y="1998253"/>
          <a:ext cx="5259536" cy="8454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Toevoeging van appartementen en woningen</a:t>
          </a:r>
          <a:endParaRPr lang="nl-NL" sz="1600" kern="1200" dirty="0"/>
        </a:p>
      </dsp:txBody>
      <dsp:txXfrm>
        <a:off x="899158" y="2023014"/>
        <a:ext cx="4226582" cy="795892"/>
      </dsp:txXfrm>
    </dsp:sp>
    <dsp:sp modelId="{7439E58D-F830-164E-B90F-0E75492575DE}">
      <dsp:nvSpPr>
        <dsp:cNvPr id="0" name=""/>
        <dsp:cNvSpPr/>
      </dsp:nvSpPr>
      <dsp:spPr>
        <a:xfrm>
          <a:off x="1314883" y="2997380"/>
          <a:ext cx="5259536" cy="8454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Langdurige betrokkenheid </a:t>
          </a:r>
          <a:endParaRPr lang="nl-NL" sz="1600" kern="1200" dirty="0"/>
        </a:p>
      </dsp:txBody>
      <dsp:txXfrm>
        <a:off x="1339644" y="3022141"/>
        <a:ext cx="4220008" cy="795892"/>
      </dsp:txXfrm>
    </dsp:sp>
    <dsp:sp modelId="{1017784E-7A5C-4C4A-A949-EAB43F594B0C}">
      <dsp:nvSpPr>
        <dsp:cNvPr id="0" name=""/>
        <dsp:cNvSpPr/>
      </dsp:nvSpPr>
      <dsp:spPr>
        <a:xfrm>
          <a:off x="4710016" y="647510"/>
          <a:ext cx="549519" cy="5495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500" kern="1200"/>
        </a:p>
      </dsp:txBody>
      <dsp:txXfrm>
        <a:off x="4833658" y="647510"/>
        <a:ext cx="302235" cy="413513"/>
      </dsp:txXfrm>
    </dsp:sp>
    <dsp:sp modelId="{91599E7E-8224-BF44-8E44-8A68CB36AC19}">
      <dsp:nvSpPr>
        <dsp:cNvPr id="0" name=""/>
        <dsp:cNvSpPr/>
      </dsp:nvSpPr>
      <dsp:spPr>
        <a:xfrm>
          <a:off x="5150502" y="1646637"/>
          <a:ext cx="549519" cy="5495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500" kern="1200"/>
        </a:p>
      </dsp:txBody>
      <dsp:txXfrm>
        <a:off x="5274144" y="1646637"/>
        <a:ext cx="302235" cy="413513"/>
      </dsp:txXfrm>
    </dsp:sp>
    <dsp:sp modelId="{039815AC-25A9-8B47-B0CE-BE52E69DFDD6}">
      <dsp:nvSpPr>
        <dsp:cNvPr id="0" name=""/>
        <dsp:cNvSpPr/>
      </dsp:nvSpPr>
      <dsp:spPr>
        <a:xfrm>
          <a:off x="5584414" y="2645764"/>
          <a:ext cx="549519" cy="5495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500" kern="1200"/>
        </a:p>
      </dsp:txBody>
      <dsp:txXfrm>
        <a:off x="5708056" y="2645764"/>
        <a:ext cx="302235" cy="4135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4D261-93A4-D64A-89F6-1386EC034B58}">
      <dsp:nvSpPr>
        <dsp:cNvPr id="0" name=""/>
        <dsp:cNvSpPr/>
      </dsp:nvSpPr>
      <dsp:spPr>
        <a:xfrm rot="5400000">
          <a:off x="1053888" y="1138497"/>
          <a:ext cx="839999" cy="95630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DAB3AE-A647-464A-BB8E-E84F2193B039}">
      <dsp:nvSpPr>
        <dsp:cNvPr id="0" name=""/>
        <dsp:cNvSpPr/>
      </dsp:nvSpPr>
      <dsp:spPr>
        <a:xfrm>
          <a:off x="425381" y="111469"/>
          <a:ext cx="4616792" cy="98979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>
              <a:solidFill>
                <a:schemeClr val="tx1"/>
              </a:solidFill>
            </a:rPr>
            <a:t>Voorfinanciering planontwikkeling</a:t>
          </a:r>
          <a:endParaRPr lang="nl-NL" sz="2500" kern="1200" dirty="0">
            <a:solidFill>
              <a:schemeClr val="tx1"/>
            </a:solidFill>
          </a:endParaRPr>
        </a:p>
      </dsp:txBody>
      <dsp:txXfrm>
        <a:off x="473708" y="159796"/>
        <a:ext cx="4520138" cy="893145"/>
      </dsp:txXfrm>
    </dsp:sp>
    <dsp:sp modelId="{B0762126-B03A-944B-8ADD-120C1A0B327B}">
      <dsp:nvSpPr>
        <dsp:cNvPr id="0" name=""/>
        <dsp:cNvSpPr/>
      </dsp:nvSpPr>
      <dsp:spPr>
        <a:xfrm>
          <a:off x="3016180" y="194675"/>
          <a:ext cx="1028455" cy="79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C06B4F-9F54-934D-A19C-A6C61D80D27E}">
      <dsp:nvSpPr>
        <dsp:cNvPr id="0" name=""/>
        <dsp:cNvSpPr/>
      </dsp:nvSpPr>
      <dsp:spPr>
        <a:xfrm rot="5400000">
          <a:off x="2978686" y="2227974"/>
          <a:ext cx="839999" cy="95630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13450"/>
            <a:satOff val="-1073"/>
            <a:lumOff val="65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66192B-8647-054D-9504-9128308D8336}">
      <dsp:nvSpPr>
        <dsp:cNvPr id="0" name=""/>
        <dsp:cNvSpPr/>
      </dsp:nvSpPr>
      <dsp:spPr>
        <a:xfrm>
          <a:off x="2143606" y="1226904"/>
          <a:ext cx="4616792" cy="98979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>
              <a:solidFill>
                <a:schemeClr val="tx1"/>
              </a:solidFill>
            </a:rPr>
            <a:t>Risicodragend ontwikkelaar grondexploitatie</a:t>
          </a:r>
          <a:endParaRPr lang="nl-NL" sz="2500" kern="1200" dirty="0">
            <a:solidFill>
              <a:schemeClr val="tx1"/>
            </a:solidFill>
          </a:endParaRPr>
        </a:p>
      </dsp:txBody>
      <dsp:txXfrm>
        <a:off x="2191933" y="1275231"/>
        <a:ext cx="4520138" cy="893145"/>
      </dsp:txXfrm>
    </dsp:sp>
    <dsp:sp modelId="{E4C291DB-2FDC-E847-9852-A394D867BECC}">
      <dsp:nvSpPr>
        <dsp:cNvPr id="0" name=""/>
        <dsp:cNvSpPr/>
      </dsp:nvSpPr>
      <dsp:spPr>
        <a:xfrm>
          <a:off x="5847761" y="1362506"/>
          <a:ext cx="1028455" cy="79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99D0F2-A144-414F-9D8C-8F0F86CB167B}">
      <dsp:nvSpPr>
        <dsp:cNvPr id="0" name=""/>
        <dsp:cNvSpPr/>
      </dsp:nvSpPr>
      <dsp:spPr>
        <a:xfrm rot="5400000">
          <a:off x="5579431" y="3347195"/>
          <a:ext cx="839999" cy="95630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26899"/>
            <a:satOff val="-2147"/>
            <a:lumOff val="131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256378-824E-5C4F-92C3-919EBA3614F2}">
      <dsp:nvSpPr>
        <dsp:cNvPr id="0" name=""/>
        <dsp:cNvSpPr/>
      </dsp:nvSpPr>
      <dsp:spPr>
        <a:xfrm>
          <a:off x="4244010" y="2335212"/>
          <a:ext cx="4616792" cy="98979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>
              <a:solidFill>
                <a:schemeClr val="tx1"/>
              </a:solidFill>
            </a:rPr>
            <a:t>Risicodragend ontwikkelaar opstalexploitatie</a:t>
          </a:r>
          <a:endParaRPr lang="nl-NL" sz="2500" kern="1200" dirty="0">
            <a:solidFill>
              <a:schemeClr val="tx1"/>
            </a:solidFill>
          </a:endParaRPr>
        </a:p>
      </dsp:txBody>
      <dsp:txXfrm>
        <a:off x="4292337" y="2383539"/>
        <a:ext cx="4520138" cy="893145"/>
      </dsp:txXfrm>
    </dsp:sp>
    <dsp:sp modelId="{0EC0C557-8409-3E49-9452-C57C9E0D60B0}">
      <dsp:nvSpPr>
        <dsp:cNvPr id="0" name=""/>
        <dsp:cNvSpPr/>
      </dsp:nvSpPr>
      <dsp:spPr>
        <a:xfrm>
          <a:off x="7448301" y="2418417"/>
          <a:ext cx="1028455" cy="79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656DBF-E68E-5D4B-A4A7-1A5FBE7A251D}">
      <dsp:nvSpPr>
        <dsp:cNvPr id="0" name=""/>
        <dsp:cNvSpPr/>
      </dsp:nvSpPr>
      <dsp:spPr>
        <a:xfrm>
          <a:off x="6649685" y="3447083"/>
          <a:ext cx="4616792" cy="98979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>
              <a:solidFill>
                <a:schemeClr val="tx1"/>
              </a:solidFill>
            </a:rPr>
            <a:t>Blijvend eigenaar van meerdere monumenten</a:t>
          </a:r>
          <a:endParaRPr lang="nl-NL" sz="2500" kern="1200" dirty="0">
            <a:solidFill>
              <a:schemeClr val="tx1"/>
            </a:solidFill>
          </a:endParaRPr>
        </a:p>
      </dsp:txBody>
      <dsp:txXfrm>
        <a:off x="6698012" y="3495410"/>
        <a:ext cx="4520138" cy="8931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8FA4B-1515-BC41-A5C4-9D30F61AB342}">
      <dsp:nvSpPr>
        <dsp:cNvPr id="0" name=""/>
        <dsp:cNvSpPr/>
      </dsp:nvSpPr>
      <dsp:spPr>
        <a:xfrm>
          <a:off x="2657937" y="2084767"/>
          <a:ext cx="2981081" cy="795181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1" i="1" kern="1200" baseline="0" dirty="0" smtClean="0">
              <a:solidFill>
                <a:schemeClr val="tx1"/>
              </a:solidFill>
            </a:rPr>
            <a:t>Beoordeling en afweging per gebouw</a:t>
          </a:r>
          <a:endParaRPr lang="nl-NL" sz="2100" b="1" i="1" kern="1200" baseline="0" dirty="0">
            <a:solidFill>
              <a:schemeClr val="tx1"/>
            </a:solidFill>
          </a:endParaRPr>
        </a:p>
      </dsp:txBody>
      <dsp:txXfrm>
        <a:off x="2696755" y="2123585"/>
        <a:ext cx="2903445" cy="717545"/>
      </dsp:txXfrm>
    </dsp:sp>
    <dsp:sp modelId="{E3AFD6EC-7C25-6540-8D42-0C2990E40FFD}">
      <dsp:nvSpPr>
        <dsp:cNvPr id="0" name=""/>
        <dsp:cNvSpPr/>
      </dsp:nvSpPr>
      <dsp:spPr>
        <a:xfrm rot="16241832">
          <a:off x="3721499" y="1647663"/>
          <a:ext cx="8742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4272" y="0"/>
              </a:lnTo>
            </a:path>
          </a:pathLst>
        </a:custGeom>
        <a:noFill/>
        <a:ln w="63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B40A2F-6349-D54A-A938-5226A4180B67}">
      <dsp:nvSpPr>
        <dsp:cNvPr id="0" name=""/>
        <dsp:cNvSpPr/>
      </dsp:nvSpPr>
      <dsp:spPr>
        <a:xfrm>
          <a:off x="3225832" y="-50416"/>
          <a:ext cx="1891588" cy="126097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666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666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baseline="0" dirty="0" smtClean="0">
              <a:solidFill>
                <a:schemeClr val="tx1"/>
              </a:solidFill>
            </a:rPr>
            <a:t>Situering in het gebied</a:t>
          </a:r>
          <a:endParaRPr lang="nl-NL" sz="1600" kern="1200" baseline="0" dirty="0">
            <a:solidFill>
              <a:schemeClr val="tx1"/>
            </a:solidFill>
          </a:endParaRPr>
        </a:p>
      </dsp:txBody>
      <dsp:txXfrm>
        <a:off x="3287388" y="11140"/>
        <a:ext cx="1768476" cy="1137863"/>
      </dsp:txXfrm>
    </dsp:sp>
    <dsp:sp modelId="{715F50C8-8146-014D-BBC7-BBC11E9B26A4}">
      <dsp:nvSpPr>
        <dsp:cNvPr id="0" name=""/>
        <dsp:cNvSpPr/>
      </dsp:nvSpPr>
      <dsp:spPr>
        <a:xfrm rot="20067732">
          <a:off x="4936449" y="1889813"/>
          <a:ext cx="9044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4432" y="0"/>
              </a:lnTo>
            </a:path>
          </a:pathLst>
        </a:custGeom>
        <a:noFill/>
        <a:ln w="63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7C3796-17D0-0A4F-80EF-705F22696ED4}">
      <dsp:nvSpPr>
        <dsp:cNvPr id="0" name=""/>
        <dsp:cNvSpPr/>
      </dsp:nvSpPr>
      <dsp:spPr>
        <a:xfrm>
          <a:off x="5796701" y="600434"/>
          <a:ext cx="1937669" cy="1263061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baseline="0" dirty="0" smtClean="0">
              <a:solidFill>
                <a:schemeClr val="tx1"/>
              </a:solidFill>
            </a:rPr>
            <a:t>Ruimtelijke kwaliteit </a:t>
          </a:r>
          <a:endParaRPr lang="nl-NL" sz="1600" kern="1200" baseline="0" dirty="0">
            <a:solidFill>
              <a:schemeClr val="tx1"/>
            </a:solidFill>
          </a:endParaRPr>
        </a:p>
      </dsp:txBody>
      <dsp:txXfrm>
        <a:off x="5858359" y="662092"/>
        <a:ext cx="1814353" cy="1139745"/>
      </dsp:txXfrm>
    </dsp:sp>
    <dsp:sp modelId="{5417C7E1-322B-5649-A63E-7373ACDF22FA}">
      <dsp:nvSpPr>
        <dsp:cNvPr id="0" name=""/>
        <dsp:cNvSpPr/>
      </dsp:nvSpPr>
      <dsp:spPr>
        <a:xfrm rot="1646460">
          <a:off x="4848813" y="3147621"/>
          <a:ext cx="11616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61687" y="0"/>
              </a:lnTo>
            </a:path>
          </a:pathLst>
        </a:custGeom>
        <a:noFill/>
        <a:ln w="63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69EEB9-B2CC-5B45-9FFB-26D28596A2D5}">
      <dsp:nvSpPr>
        <dsp:cNvPr id="0" name=""/>
        <dsp:cNvSpPr/>
      </dsp:nvSpPr>
      <dsp:spPr>
        <a:xfrm>
          <a:off x="5945148" y="3273952"/>
          <a:ext cx="1887187" cy="1262622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baseline="0" dirty="0" smtClean="0">
              <a:solidFill>
                <a:schemeClr val="tx1"/>
              </a:solidFill>
            </a:rPr>
            <a:t>Milieutechnische staat</a:t>
          </a:r>
          <a:endParaRPr lang="nl-NL" sz="1600" kern="1200" baseline="0" dirty="0">
            <a:solidFill>
              <a:schemeClr val="tx1"/>
            </a:solidFill>
          </a:endParaRPr>
        </a:p>
      </dsp:txBody>
      <dsp:txXfrm>
        <a:off x="6006784" y="3335588"/>
        <a:ext cx="1763915" cy="1139350"/>
      </dsp:txXfrm>
    </dsp:sp>
    <dsp:sp modelId="{92950191-1407-B742-9A62-5C03E98123F3}">
      <dsp:nvSpPr>
        <dsp:cNvPr id="0" name=""/>
        <dsp:cNvSpPr/>
      </dsp:nvSpPr>
      <dsp:spPr>
        <a:xfrm rot="5358420">
          <a:off x="3716132" y="3322422"/>
          <a:ext cx="8850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5012" y="0"/>
              </a:lnTo>
            </a:path>
          </a:pathLst>
        </a:custGeom>
        <a:noFill/>
        <a:ln w="63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CE55D-D5D4-0242-90D3-A7F6614F4841}">
      <dsp:nvSpPr>
        <dsp:cNvPr id="0" name=""/>
        <dsp:cNvSpPr/>
      </dsp:nvSpPr>
      <dsp:spPr>
        <a:xfrm>
          <a:off x="3228033" y="3764896"/>
          <a:ext cx="1887187" cy="1262622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baseline="0" dirty="0" smtClean="0">
              <a:solidFill>
                <a:schemeClr val="tx1"/>
              </a:solidFill>
            </a:rPr>
            <a:t>Bouwkundige staat</a:t>
          </a:r>
          <a:endParaRPr lang="nl-NL" sz="1600" kern="1200" baseline="0" dirty="0">
            <a:solidFill>
              <a:schemeClr val="tx1"/>
            </a:solidFill>
          </a:endParaRPr>
        </a:p>
      </dsp:txBody>
      <dsp:txXfrm>
        <a:off x="3289669" y="3826532"/>
        <a:ext cx="1763915" cy="1139350"/>
      </dsp:txXfrm>
    </dsp:sp>
    <dsp:sp modelId="{099F0855-CA92-4949-BA09-E70092905FEB}">
      <dsp:nvSpPr>
        <dsp:cNvPr id="0" name=""/>
        <dsp:cNvSpPr/>
      </dsp:nvSpPr>
      <dsp:spPr>
        <a:xfrm rot="9267318">
          <a:off x="2375897" y="3093189"/>
          <a:ext cx="9890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9023" y="0"/>
              </a:lnTo>
            </a:path>
          </a:pathLst>
        </a:custGeom>
        <a:noFill/>
        <a:ln w="63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02ABAD-9D25-654A-A30C-C503939832DB}">
      <dsp:nvSpPr>
        <dsp:cNvPr id="0" name=""/>
        <dsp:cNvSpPr/>
      </dsp:nvSpPr>
      <dsp:spPr>
        <a:xfrm>
          <a:off x="537049" y="3126094"/>
          <a:ext cx="1887187" cy="1262622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3333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3333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baseline="0" dirty="0" smtClean="0">
              <a:solidFill>
                <a:schemeClr val="tx1"/>
              </a:solidFill>
            </a:rPr>
            <a:t>Toekomstwaarde voor potentiële gebruiker </a:t>
          </a:r>
          <a:endParaRPr lang="nl-NL" sz="1600" kern="1200" baseline="0" dirty="0">
            <a:solidFill>
              <a:schemeClr val="tx1"/>
            </a:solidFill>
          </a:endParaRPr>
        </a:p>
      </dsp:txBody>
      <dsp:txXfrm>
        <a:off x="598685" y="3187730"/>
        <a:ext cx="1763915" cy="1139350"/>
      </dsp:txXfrm>
    </dsp:sp>
    <dsp:sp modelId="{EF2A2AD8-5C95-5B4C-9FE8-98D672219B34}">
      <dsp:nvSpPr>
        <dsp:cNvPr id="0" name=""/>
        <dsp:cNvSpPr/>
      </dsp:nvSpPr>
      <dsp:spPr>
        <a:xfrm rot="12291768">
          <a:off x="2431369" y="1895384"/>
          <a:ext cx="9008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0861" y="0"/>
              </a:lnTo>
            </a:path>
          </a:pathLst>
        </a:custGeom>
        <a:noFill/>
        <a:ln w="63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7CB03-5684-C045-A929-89C9EFECA94F}">
      <dsp:nvSpPr>
        <dsp:cNvPr id="0" name=""/>
        <dsp:cNvSpPr/>
      </dsp:nvSpPr>
      <dsp:spPr>
        <a:xfrm>
          <a:off x="586718" y="637616"/>
          <a:ext cx="1886398" cy="1262622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baseline="0" dirty="0" smtClean="0">
              <a:solidFill>
                <a:schemeClr val="tx1"/>
              </a:solidFill>
            </a:rPr>
            <a:t>Financiële haalbaarheid</a:t>
          </a:r>
          <a:endParaRPr lang="nl-NL" sz="1600" kern="1200" baseline="0" dirty="0">
            <a:solidFill>
              <a:schemeClr val="tx1"/>
            </a:solidFill>
          </a:endParaRPr>
        </a:p>
      </dsp:txBody>
      <dsp:txXfrm>
        <a:off x="648354" y="699252"/>
        <a:ext cx="1763126" cy="11393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4D261-93A4-D64A-89F6-1386EC034B58}">
      <dsp:nvSpPr>
        <dsp:cNvPr id="0" name=""/>
        <dsp:cNvSpPr/>
      </dsp:nvSpPr>
      <dsp:spPr>
        <a:xfrm rot="5400000">
          <a:off x="1053888" y="1138497"/>
          <a:ext cx="839999" cy="95630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DAB3AE-A647-464A-BB8E-E84F2193B039}">
      <dsp:nvSpPr>
        <dsp:cNvPr id="0" name=""/>
        <dsp:cNvSpPr/>
      </dsp:nvSpPr>
      <dsp:spPr>
        <a:xfrm>
          <a:off x="425381" y="111469"/>
          <a:ext cx="4616792" cy="98979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>
              <a:solidFill>
                <a:schemeClr val="tx1"/>
              </a:solidFill>
            </a:rPr>
            <a:t>Herontwikkeling monumenten middels opbrengsten nieuwbouw programma </a:t>
          </a:r>
          <a:endParaRPr lang="nl-NL" sz="2100" kern="1200" dirty="0">
            <a:solidFill>
              <a:schemeClr val="tx1"/>
            </a:solidFill>
          </a:endParaRPr>
        </a:p>
      </dsp:txBody>
      <dsp:txXfrm>
        <a:off x="473708" y="159796"/>
        <a:ext cx="4520138" cy="893145"/>
      </dsp:txXfrm>
    </dsp:sp>
    <dsp:sp modelId="{B0762126-B03A-944B-8ADD-120C1A0B327B}">
      <dsp:nvSpPr>
        <dsp:cNvPr id="0" name=""/>
        <dsp:cNvSpPr/>
      </dsp:nvSpPr>
      <dsp:spPr>
        <a:xfrm>
          <a:off x="3016180" y="194675"/>
          <a:ext cx="1028455" cy="79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C06B4F-9F54-934D-A19C-A6C61D80D27E}">
      <dsp:nvSpPr>
        <dsp:cNvPr id="0" name=""/>
        <dsp:cNvSpPr/>
      </dsp:nvSpPr>
      <dsp:spPr>
        <a:xfrm rot="5400000">
          <a:off x="2978686" y="2227974"/>
          <a:ext cx="839999" cy="95630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13450"/>
            <a:satOff val="-1073"/>
            <a:lumOff val="65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66192B-8647-054D-9504-9128308D8336}">
      <dsp:nvSpPr>
        <dsp:cNvPr id="0" name=""/>
        <dsp:cNvSpPr/>
      </dsp:nvSpPr>
      <dsp:spPr>
        <a:xfrm>
          <a:off x="2143606" y="1226904"/>
          <a:ext cx="4616792" cy="98979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>
              <a:solidFill>
                <a:schemeClr val="tx1"/>
              </a:solidFill>
            </a:rPr>
            <a:t>Gefaseerde aanpak van:</a:t>
          </a:r>
          <a:endParaRPr lang="nl-NL" sz="2100" kern="1200" dirty="0">
            <a:solidFill>
              <a:schemeClr val="tx1"/>
            </a:solidFill>
          </a:endParaRPr>
        </a:p>
      </dsp:txBody>
      <dsp:txXfrm>
        <a:off x="2191933" y="1275231"/>
        <a:ext cx="4520138" cy="893145"/>
      </dsp:txXfrm>
    </dsp:sp>
    <dsp:sp modelId="{E4C291DB-2FDC-E847-9852-A394D867BECC}">
      <dsp:nvSpPr>
        <dsp:cNvPr id="0" name=""/>
        <dsp:cNvSpPr/>
      </dsp:nvSpPr>
      <dsp:spPr>
        <a:xfrm>
          <a:off x="5847761" y="1362506"/>
          <a:ext cx="1028455" cy="79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99D0F2-A144-414F-9D8C-8F0F86CB167B}">
      <dsp:nvSpPr>
        <dsp:cNvPr id="0" name=""/>
        <dsp:cNvSpPr/>
      </dsp:nvSpPr>
      <dsp:spPr>
        <a:xfrm rot="5400000">
          <a:off x="5579431" y="3347195"/>
          <a:ext cx="839999" cy="95630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26899"/>
            <a:satOff val="-2147"/>
            <a:lumOff val="131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256378-824E-5C4F-92C3-919EBA3614F2}">
      <dsp:nvSpPr>
        <dsp:cNvPr id="0" name=""/>
        <dsp:cNvSpPr/>
      </dsp:nvSpPr>
      <dsp:spPr>
        <a:xfrm>
          <a:off x="4244010" y="2335212"/>
          <a:ext cx="4616792" cy="98979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>
              <a:solidFill>
                <a:schemeClr val="tx1"/>
              </a:solidFill>
            </a:rPr>
            <a:t>Flexibele bestemmingen / aanpassen aan marktbehoefte</a:t>
          </a:r>
          <a:endParaRPr lang="nl-NL" sz="2100" kern="1200" dirty="0">
            <a:solidFill>
              <a:schemeClr val="tx1"/>
            </a:solidFill>
          </a:endParaRPr>
        </a:p>
      </dsp:txBody>
      <dsp:txXfrm>
        <a:off x="4292337" y="2383539"/>
        <a:ext cx="4520138" cy="893145"/>
      </dsp:txXfrm>
    </dsp:sp>
    <dsp:sp modelId="{0EC0C557-8409-3E49-9452-C57C9E0D60B0}">
      <dsp:nvSpPr>
        <dsp:cNvPr id="0" name=""/>
        <dsp:cNvSpPr/>
      </dsp:nvSpPr>
      <dsp:spPr>
        <a:xfrm>
          <a:off x="7448301" y="2418417"/>
          <a:ext cx="1028455" cy="79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656DBF-E68E-5D4B-A4A7-1A5FBE7A251D}">
      <dsp:nvSpPr>
        <dsp:cNvPr id="0" name=""/>
        <dsp:cNvSpPr/>
      </dsp:nvSpPr>
      <dsp:spPr>
        <a:xfrm>
          <a:off x="6649685" y="3447083"/>
          <a:ext cx="4616792" cy="98979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>
              <a:solidFill>
                <a:schemeClr val="tx1"/>
              </a:solidFill>
            </a:rPr>
            <a:t>Stimuleren van (tijdelijke) functies in het park</a:t>
          </a:r>
          <a:endParaRPr lang="nl-NL" sz="2100" kern="1200" dirty="0">
            <a:solidFill>
              <a:schemeClr val="tx1"/>
            </a:solidFill>
          </a:endParaRPr>
        </a:p>
      </dsp:txBody>
      <dsp:txXfrm>
        <a:off x="6698012" y="3495410"/>
        <a:ext cx="4520138" cy="893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37054-0188-B348-9554-F7F05D032182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C49AD-CB42-A348-9671-28742EAF1C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8328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C49AD-CB42-A348-9671-28742EAF1C3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7294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Aviodrome:</a:t>
            </a:r>
            <a:r>
              <a:rPr lang="nl-NL" baseline="0" dirty="0" smtClean="0"/>
              <a:t> jaren dertig vorige eeuw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C49AD-CB42-A348-9671-28742EAF1C3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4075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C49AD-CB42-A348-9671-28742EAF1C3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6764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6700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Balans</a:t>
            </a:r>
            <a:r>
              <a:rPr lang="nl-NL" baseline="0" dirty="0" smtClean="0"/>
              <a:t> vinden tussen de benodigde voorinvesteringen en de toekomstige opbrengsten uit verkoop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B47C7-4981-481E-AB12-1AFEE6A4264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922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Casco renovatie van 53 </a:t>
            </a:r>
            <a:r>
              <a:rPr lang="nl-NL" dirty="0" err="1" smtClean="0"/>
              <a:t>mio</a:t>
            </a:r>
            <a:r>
              <a:rPr lang="nl-NL" dirty="0" smtClean="0"/>
              <a:t>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C49AD-CB42-A348-9671-28742EAF1C3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301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6700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Balans</a:t>
            </a:r>
            <a:r>
              <a:rPr lang="nl-NL" baseline="0" dirty="0" smtClean="0"/>
              <a:t> vinden tussen de benodigde voorinvesteringen en de toekomstige opbrengsten uit verkoop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B47C7-4981-481E-AB12-1AFEE6A4264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0804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3/17/18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FCD3-AF10-2F4F-AAA8-454A17C94229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B329-6111-B549-80CD-D7B539F171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4563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FCD3-AF10-2F4F-AAA8-454A17C94229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B329-6111-B549-80CD-D7B539F171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1003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FCD3-AF10-2F4F-AAA8-454A17C94229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B329-6111-B549-80CD-D7B539F171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6317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FCD3-AF10-2F4F-AAA8-454A17C94229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B329-6111-B549-80CD-D7B539F171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1567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6906" y="6024667"/>
            <a:ext cx="2103163" cy="596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0499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5648-0650-41E1-A011-99442DD37B8E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14F8-4199-47F6-B6AD-9F21F82A33E4}" type="slidenum">
              <a:rPr lang="nl-NL" smtClean="0"/>
              <a:t>‹nr.›</a:t>
            </a:fld>
            <a:endParaRPr lang="nl-NL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392" y="274638"/>
            <a:ext cx="10945216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5648-0650-41E1-A011-99442DD37B8E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14F8-4199-47F6-B6AD-9F21F82A33E4}" type="slidenum">
              <a:rPr lang="nl-NL" smtClean="0"/>
              <a:t>‹nr.›</a:t>
            </a:fld>
            <a:endParaRPr lang="nl-NL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5648-0650-41E1-A011-99442DD37B8E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14F8-4199-47F6-B6AD-9F21F82A33E4}" type="slidenum">
              <a:rPr lang="nl-NL" smtClean="0"/>
              <a:t>‹nr.›</a:t>
            </a:fld>
            <a:endParaRPr lang="nl-NL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5648-0650-41E1-A011-99442DD37B8E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14F8-4199-47F6-B6AD-9F21F82A33E4}" type="slidenum">
              <a:rPr lang="nl-NL" smtClean="0"/>
              <a:t>‹nr.›</a:t>
            </a:fld>
            <a:endParaRPr lang="nl-NL"/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5648-0650-41E1-A011-99442DD37B8E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14F8-4199-47F6-B6AD-9F21F82A33E4}" type="slidenum">
              <a:rPr lang="nl-NL" smtClean="0"/>
              <a:t>‹nr.›</a:t>
            </a:fld>
            <a:endParaRPr lang="nl-NL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FCD3-AF10-2F4F-AAA8-454A17C94229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B329-6111-B549-80CD-D7B539F171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1951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5648-0650-41E1-A011-99442DD37B8E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14F8-4199-47F6-B6AD-9F21F82A33E4}" type="slidenum">
              <a:rPr lang="nl-NL" smtClean="0"/>
              <a:t>‹nr.›</a:t>
            </a:fld>
            <a:endParaRPr lang="nl-NL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5648-0650-41E1-A011-99442DD37B8E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14F8-4199-47F6-B6AD-9F21F82A33E4}" type="slidenum">
              <a:rPr lang="nl-NL" smtClean="0"/>
              <a:t>‹nr.›</a:t>
            </a:fld>
            <a:endParaRPr lang="nl-NL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5648-0650-41E1-A011-99442DD37B8E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14F8-4199-47F6-B6AD-9F21F82A33E4}" type="slidenum">
              <a:rPr lang="nl-NL" smtClean="0"/>
              <a:t>‹nr.›</a:t>
            </a:fld>
            <a:endParaRPr lang="nl-NL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5648-0650-41E1-A011-99442DD37B8E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14F8-4199-47F6-B6AD-9F21F82A33E4}" type="slidenum">
              <a:rPr lang="nl-NL" smtClean="0"/>
              <a:t>‹nr.›</a:t>
            </a:fld>
            <a:endParaRPr lang="nl-NL"/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5648-0650-41E1-A011-99442DD37B8E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14F8-4199-47F6-B6AD-9F21F82A33E4}" type="slidenum">
              <a:rPr lang="nl-NL" smtClean="0"/>
              <a:t>‹nr.›</a:t>
            </a:fld>
            <a:endParaRPr lang="nl-NL"/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5648-0650-41E1-A011-99442DD37B8E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14F8-4199-47F6-B6AD-9F21F82A33E4}" type="slidenum">
              <a:rPr lang="nl-NL" smtClean="0"/>
              <a:t>‹nr.›</a:t>
            </a:fld>
            <a:endParaRPr lang="nl-NL"/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6906" y="6024667"/>
            <a:ext cx="2103163" cy="596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05079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39616" y="3212976"/>
            <a:ext cx="3072341" cy="2376264"/>
          </a:xfrm>
          <a:prstGeom prst="rect">
            <a:avLst/>
          </a:prstGeom>
        </p:spPr>
        <p:txBody>
          <a:bodyPr anchor="ctr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096000" y="3284984"/>
            <a:ext cx="3360373" cy="2376264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5648-0650-41E1-A011-99442DD37B8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17-03-18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14F8-4199-47F6-B6AD-9F21F82A33E4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334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392" y="274638"/>
            <a:ext cx="10945216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5648-0650-41E1-A011-99442DD37B8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17-03-18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14F8-4199-47F6-B6AD-9F21F82A33E4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62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FCD3-AF10-2F4F-AAA8-454A17C94229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B329-6111-B549-80CD-D7B539F171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51831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5648-0650-41E1-A011-99442DD37B8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17-03-18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14F8-4199-47F6-B6AD-9F21F82A33E4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565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5648-0650-41E1-A011-99442DD37B8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17-03-18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14F8-4199-47F6-B6AD-9F21F82A33E4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798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5648-0650-41E1-A011-99442DD37B8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17-03-18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14F8-4199-47F6-B6AD-9F21F82A33E4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853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5648-0650-41E1-A011-99442DD37B8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17-03-18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14F8-4199-47F6-B6AD-9F21F82A33E4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9369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5648-0650-41E1-A011-99442DD37B8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17-03-18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14F8-4199-47F6-B6AD-9F21F82A33E4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4206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5648-0650-41E1-A011-99442DD37B8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17-03-18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14F8-4199-47F6-B6AD-9F21F82A33E4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784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5648-0650-41E1-A011-99442DD37B8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17-03-18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14F8-4199-47F6-B6AD-9F21F82A33E4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2241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5648-0650-41E1-A011-99442DD37B8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17-03-18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14F8-4199-47F6-B6AD-9F21F82A33E4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9471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5648-0650-41E1-A011-99442DD37B8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17-03-18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14F8-4199-47F6-B6AD-9F21F82A33E4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539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33700" y="3246439"/>
            <a:ext cx="2419350" cy="2162968"/>
          </a:xfrm>
        </p:spPr>
        <p:txBody>
          <a:bodyPr anchor="ctr"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662613" y="3246439"/>
            <a:ext cx="2357438" cy="21629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7138-E085-4960-9F81-3E43F786E3A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17-03-18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505B-B009-4D48-BC05-3C698C4DB91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27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FCD3-AF10-2F4F-AAA8-454A17C94229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B329-6111-B549-80CD-D7B539F171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81152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FCD3-AF10-2F4F-AAA8-454A17C94229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B329-6111-B549-80CD-D7B539F171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77536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FCD3-AF10-2F4F-AAA8-454A17C94229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B329-6111-B549-80CD-D7B539F171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07827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FCD3-AF10-2F4F-AAA8-454A17C94229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B329-6111-B549-80CD-D7B539F171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5195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FCD3-AF10-2F4F-AAA8-454A17C94229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B329-6111-B549-80CD-D7B539F171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47975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FCD3-AF10-2F4F-AAA8-454A17C94229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B329-6111-B549-80CD-D7B539F171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52109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FCD3-AF10-2F4F-AAA8-454A17C94229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B329-6111-B549-80CD-D7B539F171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22952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FCD3-AF10-2F4F-AAA8-454A17C94229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B329-6111-B549-80CD-D7B539F171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4307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FCD3-AF10-2F4F-AAA8-454A17C94229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B329-6111-B549-80CD-D7B539F171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20318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FCD3-AF10-2F4F-AAA8-454A17C94229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B329-6111-B549-80CD-D7B539F171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54658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FCD3-AF10-2F4F-AAA8-454A17C94229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B329-6111-B549-80CD-D7B539F171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7114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FCD3-AF10-2F4F-AAA8-454A17C94229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B329-6111-B549-80CD-D7B539F171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35092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FCD3-AF10-2F4F-AAA8-454A17C94229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B329-6111-B549-80CD-D7B539F171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13390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6906" y="6024667"/>
            <a:ext cx="2103163" cy="596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5574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FCD3-AF10-2F4F-AAA8-454A17C94229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B329-6111-B549-80CD-D7B539F171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44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FCD3-AF10-2F4F-AAA8-454A17C94229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B329-6111-B549-80CD-D7B539F171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324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FCD3-AF10-2F4F-AAA8-454A17C94229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B329-6111-B549-80CD-D7B539F171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2480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FCD3-AF10-2F4F-AAA8-454A17C94229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B329-6111-B549-80CD-D7B539F171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0747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7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9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1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AFCD3-AF10-2F4F-AAA8-454A17C94229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FB329-6111-B549-80CD-D7B539F171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243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402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299872" y="652026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314F8-4199-47F6-B6AD-9F21F82A33E4}" type="slidenum">
              <a:rPr lang="nl-NL" smtClean="0"/>
              <a:t>‹nr.›</a:t>
            </a:fld>
            <a:endParaRPr lang="nl-NL"/>
          </a:p>
        </p:txBody>
      </p:sp>
      <p:grpSp>
        <p:nvGrpSpPr>
          <p:cNvPr id="20" name="Groep 19"/>
          <p:cNvGrpSpPr/>
          <p:nvPr/>
        </p:nvGrpSpPr>
        <p:grpSpPr>
          <a:xfrm>
            <a:off x="0" y="118370"/>
            <a:ext cx="251520" cy="1440160"/>
            <a:chOff x="0" y="404664"/>
            <a:chExt cx="288032" cy="2016224"/>
          </a:xfrm>
        </p:grpSpPr>
        <p:sp>
          <p:nvSpPr>
            <p:cNvPr id="21" name="Rechthoek 20"/>
            <p:cNvSpPr/>
            <p:nvPr/>
          </p:nvSpPr>
          <p:spPr>
            <a:xfrm>
              <a:off x="0" y="404664"/>
              <a:ext cx="288032" cy="288032"/>
            </a:xfrm>
            <a:prstGeom prst="rect">
              <a:avLst/>
            </a:prstGeom>
            <a:solidFill>
              <a:srgbClr val="0074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22" name="Rechthoek 21"/>
            <p:cNvSpPr/>
            <p:nvPr/>
          </p:nvSpPr>
          <p:spPr>
            <a:xfrm>
              <a:off x="0" y="692696"/>
              <a:ext cx="288032" cy="288032"/>
            </a:xfrm>
            <a:prstGeom prst="rect">
              <a:avLst/>
            </a:prstGeom>
            <a:solidFill>
              <a:srgbClr val="C300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23" name="Rechthoek 22"/>
            <p:cNvSpPr/>
            <p:nvPr/>
          </p:nvSpPr>
          <p:spPr>
            <a:xfrm>
              <a:off x="0" y="980728"/>
              <a:ext cx="288032" cy="288032"/>
            </a:xfrm>
            <a:prstGeom prst="rect">
              <a:avLst/>
            </a:prstGeom>
            <a:solidFill>
              <a:srgbClr val="95D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24" name="Rechthoek 23"/>
            <p:cNvSpPr/>
            <p:nvPr/>
          </p:nvSpPr>
          <p:spPr>
            <a:xfrm>
              <a:off x="0" y="1556792"/>
              <a:ext cx="288032" cy="288032"/>
            </a:xfrm>
            <a:prstGeom prst="rect">
              <a:avLst/>
            </a:prstGeom>
            <a:solidFill>
              <a:srgbClr val="C10B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25" name="Rechthoek 24"/>
            <p:cNvSpPr/>
            <p:nvPr/>
          </p:nvSpPr>
          <p:spPr>
            <a:xfrm>
              <a:off x="0" y="2132856"/>
              <a:ext cx="288032" cy="288032"/>
            </a:xfrm>
            <a:prstGeom prst="rect">
              <a:avLst/>
            </a:prstGeom>
            <a:solidFill>
              <a:srgbClr val="00AA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26" name="Rechthoek 25"/>
            <p:cNvSpPr/>
            <p:nvPr/>
          </p:nvSpPr>
          <p:spPr>
            <a:xfrm>
              <a:off x="0" y="1268760"/>
              <a:ext cx="288032" cy="288032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27" name="Rechthoek 26"/>
            <p:cNvSpPr/>
            <p:nvPr/>
          </p:nvSpPr>
          <p:spPr>
            <a:xfrm>
              <a:off x="0" y="1844824"/>
              <a:ext cx="288032" cy="288032"/>
            </a:xfrm>
            <a:prstGeom prst="rect">
              <a:avLst/>
            </a:prstGeom>
            <a:solidFill>
              <a:srgbClr val="C8D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</p:grpSp>
      <p:grpSp>
        <p:nvGrpSpPr>
          <p:cNvPr id="28" name="Groep 27"/>
          <p:cNvGrpSpPr/>
          <p:nvPr/>
        </p:nvGrpSpPr>
        <p:grpSpPr>
          <a:xfrm flipV="1">
            <a:off x="2351584" y="6525344"/>
            <a:ext cx="9121013" cy="332656"/>
            <a:chOff x="1763688" y="3060184"/>
            <a:chExt cx="6840760" cy="2745080"/>
          </a:xfrm>
        </p:grpSpPr>
        <p:sp>
          <p:nvSpPr>
            <p:cNvPr id="29" name="Rechthoek 28"/>
            <p:cNvSpPr/>
            <p:nvPr/>
          </p:nvSpPr>
          <p:spPr>
            <a:xfrm>
              <a:off x="7236296" y="3060184"/>
              <a:ext cx="1368152" cy="2736304"/>
            </a:xfrm>
            <a:prstGeom prst="rect">
              <a:avLst/>
            </a:prstGeom>
            <a:solidFill>
              <a:srgbClr val="95D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30" name="Rechthoek 29"/>
            <p:cNvSpPr/>
            <p:nvPr/>
          </p:nvSpPr>
          <p:spPr>
            <a:xfrm>
              <a:off x="4499992" y="3068960"/>
              <a:ext cx="2736304" cy="2736304"/>
            </a:xfrm>
            <a:prstGeom prst="rect">
              <a:avLst/>
            </a:prstGeom>
            <a:solidFill>
              <a:srgbClr val="C300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31" name="Rechthoek 30"/>
            <p:cNvSpPr/>
            <p:nvPr/>
          </p:nvSpPr>
          <p:spPr>
            <a:xfrm>
              <a:off x="1763688" y="3068960"/>
              <a:ext cx="2736304" cy="2736304"/>
            </a:xfrm>
            <a:prstGeom prst="rect">
              <a:avLst/>
            </a:prstGeom>
            <a:solidFill>
              <a:srgbClr val="00AA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</p:grpSp>
      <p:pic>
        <p:nvPicPr>
          <p:cNvPr id="32" name="Afbeelding 31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469" y="5661248"/>
            <a:ext cx="550443" cy="1078984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3392" y="649181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95648-0650-41E1-A011-99442DD37B8E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999990" y="6526408"/>
            <a:ext cx="3648405" cy="29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241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9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44419" y="-27384"/>
            <a:ext cx="7344409" cy="6885384"/>
          </a:xfrm>
          <a:prstGeom prst="rect">
            <a:avLst/>
          </a:prstGeom>
        </p:spPr>
      </p:pic>
      <p:grpSp>
        <p:nvGrpSpPr>
          <p:cNvPr id="8" name="Groep 7"/>
          <p:cNvGrpSpPr/>
          <p:nvPr/>
        </p:nvGrpSpPr>
        <p:grpSpPr>
          <a:xfrm rot="5400000">
            <a:off x="10802213" y="-865787"/>
            <a:ext cx="188640" cy="1920213"/>
            <a:chOff x="0" y="404664"/>
            <a:chExt cx="288032" cy="2016224"/>
          </a:xfrm>
        </p:grpSpPr>
        <p:sp>
          <p:nvSpPr>
            <p:cNvPr id="9" name="Rechthoek 8"/>
            <p:cNvSpPr/>
            <p:nvPr/>
          </p:nvSpPr>
          <p:spPr>
            <a:xfrm>
              <a:off x="0" y="404664"/>
              <a:ext cx="288032" cy="288032"/>
            </a:xfrm>
            <a:prstGeom prst="rect">
              <a:avLst/>
            </a:prstGeom>
            <a:solidFill>
              <a:srgbClr val="0074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0" y="692696"/>
              <a:ext cx="288032" cy="288032"/>
            </a:xfrm>
            <a:prstGeom prst="rect">
              <a:avLst/>
            </a:prstGeom>
            <a:solidFill>
              <a:srgbClr val="C300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11" name="Rechthoek 10"/>
            <p:cNvSpPr/>
            <p:nvPr/>
          </p:nvSpPr>
          <p:spPr>
            <a:xfrm>
              <a:off x="0" y="980728"/>
              <a:ext cx="288032" cy="288032"/>
            </a:xfrm>
            <a:prstGeom prst="rect">
              <a:avLst/>
            </a:prstGeom>
            <a:solidFill>
              <a:srgbClr val="95D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12" name="Rechthoek 11"/>
            <p:cNvSpPr/>
            <p:nvPr/>
          </p:nvSpPr>
          <p:spPr>
            <a:xfrm>
              <a:off x="0" y="1556792"/>
              <a:ext cx="288032" cy="288032"/>
            </a:xfrm>
            <a:prstGeom prst="rect">
              <a:avLst/>
            </a:prstGeom>
            <a:solidFill>
              <a:srgbClr val="C10B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13" name="Rechthoek 12"/>
            <p:cNvSpPr/>
            <p:nvPr/>
          </p:nvSpPr>
          <p:spPr>
            <a:xfrm>
              <a:off x="0" y="2132856"/>
              <a:ext cx="288032" cy="288032"/>
            </a:xfrm>
            <a:prstGeom prst="rect">
              <a:avLst/>
            </a:prstGeom>
            <a:solidFill>
              <a:srgbClr val="00AA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14" name="Rechthoek 13"/>
            <p:cNvSpPr/>
            <p:nvPr/>
          </p:nvSpPr>
          <p:spPr>
            <a:xfrm>
              <a:off x="0" y="1268760"/>
              <a:ext cx="288032" cy="288032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15" name="Rechthoek 14"/>
            <p:cNvSpPr/>
            <p:nvPr/>
          </p:nvSpPr>
          <p:spPr>
            <a:xfrm>
              <a:off x="0" y="1844824"/>
              <a:ext cx="288032" cy="288032"/>
            </a:xfrm>
            <a:prstGeom prst="rect">
              <a:avLst/>
            </a:prstGeom>
            <a:solidFill>
              <a:srgbClr val="C8D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</p:grpSp>
      <p:sp>
        <p:nvSpPr>
          <p:cNvPr id="16" name="Rechthoek 15"/>
          <p:cNvSpPr/>
          <p:nvPr/>
        </p:nvSpPr>
        <p:spPr>
          <a:xfrm>
            <a:off x="9648395" y="3060184"/>
            <a:ext cx="1824203" cy="2736304"/>
          </a:xfrm>
          <a:prstGeom prst="rect">
            <a:avLst/>
          </a:prstGeom>
          <a:solidFill>
            <a:srgbClr val="95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7" name="Rechthoek 16"/>
          <p:cNvSpPr/>
          <p:nvPr/>
        </p:nvSpPr>
        <p:spPr>
          <a:xfrm>
            <a:off x="5999990" y="3068960"/>
            <a:ext cx="3648405" cy="2736304"/>
          </a:xfrm>
          <a:prstGeom prst="rect">
            <a:avLst/>
          </a:prstGeom>
          <a:solidFill>
            <a:srgbClr val="C30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8" name="Rechthoek 17"/>
          <p:cNvSpPr/>
          <p:nvPr/>
        </p:nvSpPr>
        <p:spPr>
          <a:xfrm>
            <a:off x="2351584" y="3068960"/>
            <a:ext cx="3648405" cy="2736304"/>
          </a:xfrm>
          <a:prstGeom prst="rect">
            <a:avLst/>
          </a:prstGeom>
          <a:solidFill>
            <a:srgbClr val="00AA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8336" y="4941168"/>
            <a:ext cx="844321" cy="165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7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299872" y="652026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314F8-4199-47F6-B6AD-9F21F82A33E4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0" name="Groep 19"/>
          <p:cNvGrpSpPr/>
          <p:nvPr/>
        </p:nvGrpSpPr>
        <p:grpSpPr>
          <a:xfrm>
            <a:off x="0" y="118370"/>
            <a:ext cx="251520" cy="1440160"/>
            <a:chOff x="0" y="404664"/>
            <a:chExt cx="288032" cy="2016224"/>
          </a:xfrm>
        </p:grpSpPr>
        <p:sp>
          <p:nvSpPr>
            <p:cNvPr id="21" name="Rechthoek 20"/>
            <p:cNvSpPr/>
            <p:nvPr/>
          </p:nvSpPr>
          <p:spPr>
            <a:xfrm>
              <a:off x="0" y="404664"/>
              <a:ext cx="288032" cy="288032"/>
            </a:xfrm>
            <a:prstGeom prst="rect">
              <a:avLst/>
            </a:prstGeom>
            <a:solidFill>
              <a:srgbClr val="0074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22" name="Rechthoek 21"/>
            <p:cNvSpPr/>
            <p:nvPr/>
          </p:nvSpPr>
          <p:spPr>
            <a:xfrm>
              <a:off x="0" y="692696"/>
              <a:ext cx="288032" cy="288032"/>
            </a:xfrm>
            <a:prstGeom prst="rect">
              <a:avLst/>
            </a:prstGeom>
            <a:solidFill>
              <a:srgbClr val="C300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23" name="Rechthoek 22"/>
            <p:cNvSpPr/>
            <p:nvPr/>
          </p:nvSpPr>
          <p:spPr>
            <a:xfrm>
              <a:off x="0" y="980728"/>
              <a:ext cx="288032" cy="288032"/>
            </a:xfrm>
            <a:prstGeom prst="rect">
              <a:avLst/>
            </a:prstGeom>
            <a:solidFill>
              <a:srgbClr val="95D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24" name="Rechthoek 23"/>
            <p:cNvSpPr/>
            <p:nvPr/>
          </p:nvSpPr>
          <p:spPr>
            <a:xfrm>
              <a:off x="0" y="1556792"/>
              <a:ext cx="288032" cy="288032"/>
            </a:xfrm>
            <a:prstGeom prst="rect">
              <a:avLst/>
            </a:prstGeom>
            <a:solidFill>
              <a:srgbClr val="C10B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25" name="Rechthoek 24"/>
            <p:cNvSpPr/>
            <p:nvPr/>
          </p:nvSpPr>
          <p:spPr>
            <a:xfrm>
              <a:off x="0" y="2132856"/>
              <a:ext cx="288032" cy="288032"/>
            </a:xfrm>
            <a:prstGeom prst="rect">
              <a:avLst/>
            </a:prstGeom>
            <a:solidFill>
              <a:srgbClr val="00AA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26" name="Rechthoek 25"/>
            <p:cNvSpPr/>
            <p:nvPr/>
          </p:nvSpPr>
          <p:spPr>
            <a:xfrm>
              <a:off x="0" y="1268760"/>
              <a:ext cx="288032" cy="288032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27" name="Rechthoek 26"/>
            <p:cNvSpPr/>
            <p:nvPr/>
          </p:nvSpPr>
          <p:spPr>
            <a:xfrm>
              <a:off x="0" y="1844824"/>
              <a:ext cx="288032" cy="288032"/>
            </a:xfrm>
            <a:prstGeom prst="rect">
              <a:avLst/>
            </a:prstGeom>
            <a:solidFill>
              <a:srgbClr val="C8D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ep 27"/>
          <p:cNvGrpSpPr/>
          <p:nvPr/>
        </p:nvGrpSpPr>
        <p:grpSpPr>
          <a:xfrm flipV="1">
            <a:off x="2351584" y="6525344"/>
            <a:ext cx="9121013" cy="332656"/>
            <a:chOff x="1763688" y="3060184"/>
            <a:chExt cx="6840760" cy="2745080"/>
          </a:xfrm>
        </p:grpSpPr>
        <p:sp>
          <p:nvSpPr>
            <p:cNvPr id="29" name="Rechthoek 28"/>
            <p:cNvSpPr/>
            <p:nvPr/>
          </p:nvSpPr>
          <p:spPr>
            <a:xfrm>
              <a:off x="7236296" y="3060184"/>
              <a:ext cx="1368152" cy="2736304"/>
            </a:xfrm>
            <a:prstGeom prst="rect">
              <a:avLst/>
            </a:prstGeom>
            <a:solidFill>
              <a:srgbClr val="95D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30" name="Rechthoek 29"/>
            <p:cNvSpPr/>
            <p:nvPr/>
          </p:nvSpPr>
          <p:spPr>
            <a:xfrm>
              <a:off x="4499992" y="3068960"/>
              <a:ext cx="2736304" cy="2736304"/>
            </a:xfrm>
            <a:prstGeom prst="rect">
              <a:avLst/>
            </a:prstGeom>
            <a:solidFill>
              <a:srgbClr val="C300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31" name="Rechthoek 30"/>
            <p:cNvSpPr/>
            <p:nvPr/>
          </p:nvSpPr>
          <p:spPr>
            <a:xfrm>
              <a:off x="1763688" y="3068960"/>
              <a:ext cx="2736304" cy="2736304"/>
            </a:xfrm>
            <a:prstGeom prst="rect">
              <a:avLst/>
            </a:prstGeom>
            <a:solidFill>
              <a:srgbClr val="00AA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</p:grpSp>
      <p:pic>
        <p:nvPicPr>
          <p:cNvPr id="32" name="Afbeelding 31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469" y="5661248"/>
            <a:ext cx="550443" cy="1078984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3392" y="649181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95648-0650-41E1-A011-99442DD37B8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17-03-18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999990" y="6526408"/>
            <a:ext cx="3648405" cy="29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8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522469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A7138-E085-4960-9F81-3E43F786E3A0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17-03-18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9505B-B009-4D48-BC05-3C698C4DB91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ep 7"/>
          <p:cNvGrpSpPr/>
          <p:nvPr/>
        </p:nvGrpSpPr>
        <p:grpSpPr>
          <a:xfrm rot="5400000">
            <a:off x="11377600" y="-633288"/>
            <a:ext cx="188640" cy="1440160"/>
            <a:chOff x="0" y="404664"/>
            <a:chExt cx="288032" cy="2016224"/>
          </a:xfrm>
        </p:grpSpPr>
        <p:sp>
          <p:nvSpPr>
            <p:cNvPr id="9" name="Rechthoek 8"/>
            <p:cNvSpPr/>
            <p:nvPr/>
          </p:nvSpPr>
          <p:spPr>
            <a:xfrm>
              <a:off x="0" y="404664"/>
              <a:ext cx="288032" cy="288032"/>
            </a:xfrm>
            <a:prstGeom prst="rect">
              <a:avLst/>
            </a:prstGeom>
            <a:solidFill>
              <a:srgbClr val="0074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10" name="Rechthoek 9"/>
            <p:cNvSpPr/>
            <p:nvPr/>
          </p:nvSpPr>
          <p:spPr>
            <a:xfrm>
              <a:off x="0" y="692696"/>
              <a:ext cx="288032" cy="288032"/>
            </a:xfrm>
            <a:prstGeom prst="rect">
              <a:avLst/>
            </a:prstGeom>
            <a:solidFill>
              <a:srgbClr val="C300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0" y="980728"/>
              <a:ext cx="288032" cy="288032"/>
            </a:xfrm>
            <a:prstGeom prst="rect">
              <a:avLst/>
            </a:prstGeom>
            <a:solidFill>
              <a:srgbClr val="95D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12" name="Rechthoek 11"/>
            <p:cNvSpPr/>
            <p:nvPr/>
          </p:nvSpPr>
          <p:spPr>
            <a:xfrm>
              <a:off x="0" y="1556792"/>
              <a:ext cx="288032" cy="288032"/>
            </a:xfrm>
            <a:prstGeom prst="rect">
              <a:avLst/>
            </a:prstGeom>
            <a:solidFill>
              <a:srgbClr val="C10B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13" name="Rechthoek 12"/>
            <p:cNvSpPr/>
            <p:nvPr/>
          </p:nvSpPr>
          <p:spPr>
            <a:xfrm>
              <a:off x="0" y="2132856"/>
              <a:ext cx="288032" cy="288032"/>
            </a:xfrm>
            <a:prstGeom prst="rect">
              <a:avLst/>
            </a:prstGeom>
            <a:solidFill>
              <a:srgbClr val="00AA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14" name="Rechthoek 13"/>
            <p:cNvSpPr/>
            <p:nvPr/>
          </p:nvSpPr>
          <p:spPr>
            <a:xfrm>
              <a:off x="0" y="1268760"/>
              <a:ext cx="288032" cy="288032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15" name="Rechthoek 14"/>
            <p:cNvSpPr/>
            <p:nvPr/>
          </p:nvSpPr>
          <p:spPr>
            <a:xfrm>
              <a:off x="0" y="1844824"/>
              <a:ext cx="288032" cy="288032"/>
            </a:xfrm>
            <a:prstGeom prst="rect">
              <a:avLst/>
            </a:prstGeom>
            <a:solidFill>
              <a:srgbClr val="C8D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</p:grpSp>
      <p:sp>
        <p:nvSpPr>
          <p:cNvPr id="16" name="Rechthoek 15"/>
          <p:cNvSpPr/>
          <p:nvPr/>
        </p:nvSpPr>
        <p:spPr>
          <a:xfrm>
            <a:off x="8247831" y="2959773"/>
            <a:ext cx="1368154" cy="2736304"/>
          </a:xfrm>
          <a:prstGeom prst="rect">
            <a:avLst/>
          </a:prstGeom>
          <a:solidFill>
            <a:srgbClr val="95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5511528" y="2968549"/>
            <a:ext cx="2736304" cy="2736304"/>
          </a:xfrm>
          <a:prstGeom prst="rect">
            <a:avLst/>
          </a:prstGeom>
          <a:solidFill>
            <a:srgbClr val="C30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2788197" y="2968549"/>
            <a:ext cx="2736304" cy="2736304"/>
          </a:xfrm>
          <a:prstGeom prst="rect">
            <a:avLst/>
          </a:prstGeom>
          <a:solidFill>
            <a:srgbClr val="00AA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5287" y="4840757"/>
            <a:ext cx="633241" cy="165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6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AFCD3-AF10-2F4F-AAA8-454A17C94229}" type="datetimeFigureOut">
              <a:rPr lang="nl-NL" smtClean="0"/>
              <a:t>17-03-18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FB329-6111-B549-80CD-D7B539F171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037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51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45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0" y="-63500"/>
            <a:ext cx="12192000" cy="8458201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>
          <a:xfrm>
            <a:off x="800100" y="0"/>
            <a:ext cx="7912100" cy="1701800"/>
          </a:xfrm>
        </p:spPr>
        <p:txBody>
          <a:bodyPr/>
          <a:lstStyle/>
          <a:p>
            <a:r>
              <a:rPr lang="nl-NL" sz="2800" dirty="0" smtClean="0">
                <a:solidFill>
                  <a:schemeClr val="bg1"/>
                </a:solidFill>
              </a:rPr>
              <a:t>Landgoed St. Anna</a:t>
            </a:r>
            <a:endParaRPr lang="nl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862 0.04315" pathEditMode="relative" ptsTypes="AA">
                                      <p:cBhvr>
                                        <p:cTn id="6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4862 0.04315 L 0 0" pathEditMode="relative" ptsTypes="AA">
                                      <p:cBhvr>
                                        <p:cTn id="11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" dur="30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546" y="288369"/>
            <a:ext cx="8726907" cy="628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0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Haalbaarheidsstudies </a:t>
            </a:r>
            <a:r>
              <a:rPr lang="nl-NL" sz="2400" dirty="0" smtClean="0"/>
              <a:t>bestaande gebouwen</a:t>
            </a:r>
            <a:endParaRPr lang="nl-NL" sz="2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09919686"/>
              </p:ext>
            </p:extLst>
          </p:nvPr>
        </p:nvGraphicFramePr>
        <p:xfrm>
          <a:off x="1713054" y="1655180"/>
          <a:ext cx="8322197" cy="4965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89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Taken in 2018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Opruimen stormschade: hoveniersbedrijf</a:t>
            </a:r>
          </a:p>
          <a:p>
            <a:r>
              <a:rPr lang="nl-NL" dirty="0" smtClean="0"/>
              <a:t>Achterstallig onderhoud groene park: hoveniersbedrijf</a:t>
            </a:r>
          </a:p>
          <a:p>
            <a:r>
              <a:rPr lang="nl-NL" dirty="0" smtClean="0"/>
              <a:t>veiligheidsmaatregelen</a:t>
            </a:r>
            <a:endParaRPr lang="nl-NL" dirty="0"/>
          </a:p>
          <a:p>
            <a:r>
              <a:rPr lang="nl-NL" dirty="0" smtClean="0"/>
              <a:t>Voorbereiding explosieven onderzoek</a:t>
            </a:r>
          </a:p>
          <a:p>
            <a:r>
              <a:rPr lang="nl-NL" dirty="0" smtClean="0"/>
              <a:t>Civiel technisch onderzoek</a:t>
            </a:r>
          </a:p>
          <a:p>
            <a:r>
              <a:rPr lang="nl-NL" dirty="0" smtClean="0"/>
              <a:t>Business case marktverkenningen</a:t>
            </a:r>
          </a:p>
          <a:p>
            <a:r>
              <a:rPr lang="nl-NL" dirty="0" smtClean="0"/>
              <a:t>Begin restauratie hoofdgebouw</a:t>
            </a:r>
          </a:p>
          <a:p>
            <a:r>
              <a:rPr lang="nl-NL" dirty="0" smtClean="0"/>
              <a:t>Begin renovatie centrumgebouw</a:t>
            </a:r>
          </a:p>
          <a:p>
            <a:r>
              <a:rPr lang="nl-NL" dirty="0" smtClean="0"/>
              <a:t>Sloop diverse opstallen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5135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861" y="274639"/>
            <a:ext cx="10972800" cy="1143000"/>
          </a:xfrm>
        </p:spPr>
        <p:txBody>
          <a:bodyPr/>
          <a:lstStyle/>
          <a:p>
            <a:r>
              <a:rPr lang="nl-NL" dirty="0" smtClean="0"/>
              <a:t>Ontwikkelingsstrategie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288106"/>
              </p:ext>
            </p:extLst>
          </p:nvPr>
        </p:nvGraphicFramePr>
        <p:xfrm>
          <a:off x="504975" y="1783357"/>
          <a:ext cx="1126647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3541269" y="3376857"/>
            <a:ext cx="2766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.AppleSystemUIFont" charset="-120"/>
              <a:buChar char="-"/>
            </a:pPr>
            <a:r>
              <a:rPr lang="nl-NL" sz="1200" dirty="0"/>
              <a:t>De restauratie van monumenten</a:t>
            </a:r>
          </a:p>
          <a:p>
            <a:pPr marL="285750" lvl="0" indent="-285750">
              <a:buFont typeface=".AppleSystemUIFont" charset="-120"/>
              <a:buChar char="-"/>
            </a:pPr>
            <a:r>
              <a:rPr lang="nl-NL" sz="1200" dirty="0"/>
              <a:t>De opstalontwikkeling</a:t>
            </a:r>
          </a:p>
          <a:p>
            <a:pPr marL="285750" lvl="0" indent="-285750">
              <a:buFont typeface=".AppleSystemUIFont" charset="-120"/>
              <a:buChar char="-"/>
            </a:pPr>
            <a:r>
              <a:rPr lang="nl-NL" sz="1200" dirty="0"/>
              <a:t>Het bouw- en </a:t>
            </a:r>
            <a:r>
              <a:rPr lang="nl-NL" sz="1200" dirty="0" smtClean="0"/>
              <a:t>woonrijp maken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60114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 smtClean="0"/>
              <a:t>Renschdael Groep</a:t>
            </a:r>
            <a:r>
              <a:rPr lang="nl-NL" dirty="0"/>
              <a:t/>
            </a:r>
            <a:br>
              <a:rPr lang="nl-NL" dirty="0"/>
            </a:br>
            <a:r>
              <a:rPr lang="nl-NL" sz="2400" dirty="0" smtClean="0"/>
              <a:t>door: Marianne Dankers-Warmerdam, projectleider St. Annapark</a:t>
            </a:r>
            <a:endParaRPr lang="nl-NL" sz="2400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83954055"/>
              </p:ext>
            </p:extLst>
          </p:nvPr>
        </p:nvGraphicFramePr>
        <p:xfrm>
          <a:off x="1058863" y="2003425"/>
          <a:ext cx="11133137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530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37" y="659012"/>
            <a:ext cx="10236216" cy="557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48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921" y="423032"/>
            <a:ext cx="10185315" cy="601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16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nl-NL" dirty="0" smtClean="0"/>
              <a:t>Vertrekpunten herontwikkeling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83491319"/>
              </p:ext>
            </p:extLst>
          </p:nvPr>
        </p:nvGraphicFramePr>
        <p:xfrm>
          <a:off x="3310360" y="1990845"/>
          <a:ext cx="6574420" cy="3842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992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861" y="274639"/>
            <a:ext cx="10972800" cy="1143000"/>
          </a:xfrm>
        </p:spPr>
        <p:txBody>
          <a:bodyPr/>
          <a:lstStyle/>
          <a:p>
            <a:r>
              <a:rPr lang="nl-NL" dirty="0" smtClean="0"/>
              <a:t>Toekomstige rol </a:t>
            </a:r>
            <a:r>
              <a:rPr lang="nl-NL" dirty="0"/>
              <a:t>R</a:t>
            </a:r>
            <a:r>
              <a:rPr lang="nl-NL" dirty="0" smtClean="0"/>
              <a:t>enschdael </a:t>
            </a:r>
            <a:r>
              <a:rPr lang="nl-NL" dirty="0"/>
              <a:t>G</a:t>
            </a:r>
            <a:r>
              <a:rPr lang="nl-NL" dirty="0" smtClean="0"/>
              <a:t>roep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/>
          </p:nvPr>
        </p:nvGraphicFramePr>
        <p:xfrm>
          <a:off x="504975" y="1783357"/>
          <a:ext cx="1126647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156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Stand van zaken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016000" y="1714500"/>
            <a:ext cx="105891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Jan 2016:	</a:t>
            </a:r>
            <a:r>
              <a:rPr lang="nl-NL" sz="2800" dirty="0" smtClean="0"/>
              <a:t>overeenkomst met intentie tot koop met </a:t>
            </a:r>
            <a:r>
              <a:rPr lang="nl-NL" sz="2800" dirty="0" err="1" smtClean="0"/>
              <a:t>VvG</a:t>
            </a:r>
            <a:r>
              <a:rPr lang="nl-NL" sz="2800" dirty="0" smtClean="0"/>
              <a:t> Instituut</a:t>
            </a:r>
            <a:endParaRPr lang="nl-NL" sz="2800" dirty="0"/>
          </a:p>
          <a:p>
            <a:r>
              <a:rPr lang="nl-NL" sz="2800" b="1" dirty="0" smtClean="0"/>
              <a:t>2016: 		</a:t>
            </a:r>
            <a:r>
              <a:rPr lang="nl-NL" sz="2800" dirty="0" smtClean="0"/>
              <a:t>planvisie Renschdael </a:t>
            </a:r>
          </a:p>
          <a:p>
            <a:r>
              <a:rPr lang="nl-NL" sz="2800" b="1" dirty="0" smtClean="0"/>
              <a:t>2017: 		</a:t>
            </a:r>
            <a:r>
              <a:rPr lang="nl-NL" sz="2800" dirty="0" smtClean="0"/>
              <a:t>voorbereiding bestemmingsplan met gemeente</a:t>
            </a:r>
          </a:p>
          <a:p>
            <a:r>
              <a:rPr lang="nl-NL" sz="2800" dirty="0"/>
              <a:t>	</a:t>
            </a:r>
            <a:r>
              <a:rPr lang="nl-NL" sz="2800" dirty="0" smtClean="0"/>
              <a:t>	in samenwerking met landschapsarchitect </a:t>
            </a:r>
          </a:p>
          <a:p>
            <a:r>
              <a:rPr lang="nl-NL" sz="2800" dirty="0" smtClean="0"/>
              <a:t>		Jan Joris en stedenbouwkundig bureau RHO en		 		diverse onderzoeken flora en fauna</a:t>
            </a:r>
          </a:p>
          <a:p>
            <a:r>
              <a:rPr lang="nl-NL" sz="2800" b="1" dirty="0" smtClean="0"/>
              <a:t>Nov 2017: 	</a:t>
            </a:r>
            <a:r>
              <a:rPr lang="nl-NL" sz="2800" dirty="0" smtClean="0"/>
              <a:t>Landgoed St. Anna (Ministerie)</a:t>
            </a:r>
          </a:p>
          <a:p>
            <a:r>
              <a:rPr lang="nl-NL" sz="2800" b="1" dirty="0" smtClean="0"/>
              <a:t>5 jan 2018: 	Renschdael Groep </a:t>
            </a:r>
            <a:r>
              <a:rPr lang="nl-NL" sz="2800" dirty="0" smtClean="0"/>
              <a:t>eigenaar van St Annapark</a:t>
            </a:r>
          </a:p>
          <a:p>
            <a:endParaRPr lang="nl-NL" dirty="0" smtClean="0"/>
          </a:p>
          <a:p>
            <a:r>
              <a:rPr lang="nl-NL" sz="2800" b="1" dirty="0" smtClean="0">
                <a:solidFill>
                  <a:srgbClr val="FF0000"/>
                </a:solidFill>
              </a:rPr>
              <a:t>18 jan 2018: </a:t>
            </a:r>
            <a:r>
              <a:rPr lang="nl-NL" sz="2800" dirty="0" smtClean="0">
                <a:solidFill>
                  <a:srgbClr val="FF0000"/>
                </a:solidFill>
              </a:rPr>
              <a:t>code oranje/rood: storm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27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Stand van zaken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535502" y="2122098"/>
            <a:ext cx="8764438" cy="326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838200" y="1879600"/>
            <a:ext cx="106807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000000"/>
                </a:solidFill>
                <a:latin typeface="Calibri" charset="0"/>
              </a:rPr>
              <a:t>Jan-</a:t>
            </a:r>
            <a:r>
              <a:rPr lang="nl-NL" sz="2800" b="1" dirty="0" err="1">
                <a:solidFill>
                  <a:srgbClr val="000000"/>
                </a:solidFill>
                <a:latin typeface="Calibri" charset="0"/>
              </a:rPr>
              <a:t>febr</a:t>
            </a:r>
            <a:r>
              <a:rPr lang="nl-NL" sz="2800" b="1" dirty="0">
                <a:solidFill>
                  <a:srgbClr val="000000"/>
                </a:solidFill>
                <a:latin typeface="Calibri" charset="0"/>
              </a:rPr>
              <a:t>-mrt 2018: </a:t>
            </a:r>
            <a:r>
              <a:rPr lang="nl-NL" sz="2800" dirty="0">
                <a:solidFill>
                  <a:srgbClr val="000000"/>
                </a:solidFill>
                <a:latin typeface="Calibri" charset="0"/>
              </a:rPr>
              <a:t>ter visie legging Ontwerp Bestemmingsplan en Beeld </a:t>
            </a:r>
            <a:r>
              <a:rPr lang="nl-NL" sz="2800" dirty="0" smtClean="0">
                <a:solidFill>
                  <a:srgbClr val="000000"/>
                </a:solidFill>
                <a:latin typeface="Calibri" charset="0"/>
              </a:rPr>
              <a:t>Kwaliteitsplan</a:t>
            </a:r>
            <a:endParaRPr lang="nl-NL" sz="2800" dirty="0">
              <a:solidFill>
                <a:srgbClr val="000000"/>
              </a:solidFill>
              <a:latin typeface="Calibri" charset="0"/>
            </a:endParaRPr>
          </a:p>
          <a:p>
            <a:r>
              <a:rPr lang="nl-NL" sz="2800" b="1" dirty="0">
                <a:solidFill>
                  <a:srgbClr val="000000"/>
                </a:solidFill>
                <a:latin typeface="Calibri" charset="0"/>
              </a:rPr>
              <a:t>22 jan 2018:</a:t>
            </a:r>
            <a:r>
              <a:rPr lang="nl-NL" sz="2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nl-NL" sz="2800" dirty="0" smtClean="0">
                <a:solidFill>
                  <a:srgbClr val="000000"/>
                </a:solidFill>
                <a:latin typeface="Calibri" charset="0"/>
              </a:rPr>
              <a:t>algemene presentatie gemeente</a:t>
            </a:r>
            <a:endParaRPr lang="nl-NL" sz="2800" dirty="0">
              <a:solidFill>
                <a:srgbClr val="000000"/>
              </a:solidFill>
              <a:latin typeface="Calibri" charset="0"/>
            </a:endParaRPr>
          </a:p>
          <a:p>
            <a:r>
              <a:rPr lang="nl-NL" sz="2800" b="1" dirty="0">
                <a:solidFill>
                  <a:srgbClr val="000000"/>
                </a:solidFill>
                <a:latin typeface="Calibri" charset="0"/>
              </a:rPr>
              <a:t>Maart 2018: </a:t>
            </a:r>
            <a:r>
              <a:rPr lang="nl-NL" sz="2800" dirty="0">
                <a:solidFill>
                  <a:srgbClr val="000000"/>
                </a:solidFill>
                <a:latin typeface="Calibri" charset="0"/>
              </a:rPr>
              <a:t>behandeling </a:t>
            </a:r>
            <a:r>
              <a:rPr lang="nl-NL" sz="2800" dirty="0" smtClean="0">
                <a:solidFill>
                  <a:srgbClr val="000000"/>
                </a:solidFill>
                <a:latin typeface="Calibri" charset="0"/>
              </a:rPr>
              <a:t>zienswijzen</a:t>
            </a:r>
          </a:p>
          <a:p>
            <a:r>
              <a:rPr lang="nl-NL" sz="2800" dirty="0" smtClean="0">
                <a:solidFill>
                  <a:srgbClr val="000000"/>
                </a:solidFill>
                <a:latin typeface="Calibri" charset="0"/>
              </a:rPr>
              <a:t>Prognose:</a:t>
            </a:r>
            <a:endParaRPr lang="nl-NL" sz="2800" dirty="0">
              <a:solidFill>
                <a:srgbClr val="000000"/>
              </a:solidFill>
              <a:latin typeface="Calibri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nl-NL" sz="2800" b="1" dirty="0" smtClean="0">
                <a:solidFill>
                  <a:srgbClr val="000000"/>
                </a:solidFill>
                <a:latin typeface="Calibri" charset="0"/>
              </a:rPr>
              <a:t>April </a:t>
            </a:r>
            <a:r>
              <a:rPr lang="nl-NL" sz="2800" b="1" dirty="0">
                <a:solidFill>
                  <a:srgbClr val="000000"/>
                </a:solidFill>
                <a:latin typeface="Calibri" charset="0"/>
              </a:rPr>
              <a:t>2018: </a:t>
            </a:r>
            <a:r>
              <a:rPr lang="nl-NL" sz="2800" dirty="0">
                <a:solidFill>
                  <a:srgbClr val="000000"/>
                </a:solidFill>
                <a:latin typeface="Calibri" charset="0"/>
              </a:rPr>
              <a:t>aanpassing tekst Bestemmingsplan en Beeld </a:t>
            </a:r>
            <a:r>
              <a:rPr lang="nl-NL" sz="2800" dirty="0" smtClean="0">
                <a:solidFill>
                  <a:srgbClr val="000000"/>
                </a:solidFill>
                <a:latin typeface="Calibri" charset="0"/>
              </a:rPr>
              <a:t>Kwaliteitsplan</a:t>
            </a:r>
          </a:p>
          <a:p>
            <a:pPr marL="342900" indent="-342900">
              <a:buFont typeface="Arial" charset="0"/>
              <a:buChar char="•"/>
            </a:pPr>
            <a:r>
              <a:rPr lang="nl-NL" sz="2800" b="1" dirty="0" smtClean="0">
                <a:solidFill>
                  <a:srgbClr val="000000"/>
                </a:solidFill>
                <a:latin typeface="Calibri" charset="0"/>
              </a:rPr>
              <a:t>Mei </a:t>
            </a:r>
            <a:r>
              <a:rPr lang="nl-NL" sz="2800" b="1" dirty="0">
                <a:solidFill>
                  <a:srgbClr val="000000"/>
                </a:solidFill>
                <a:latin typeface="Calibri" charset="0"/>
              </a:rPr>
              <a:t>2018: </a:t>
            </a:r>
            <a:r>
              <a:rPr lang="nl-NL" sz="2800" dirty="0">
                <a:solidFill>
                  <a:srgbClr val="000000"/>
                </a:solidFill>
                <a:latin typeface="Calibri" charset="0"/>
              </a:rPr>
              <a:t>vaststelling  door College en </a:t>
            </a:r>
            <a:r>
              <a:rPr lang="nl-NL" sz="2800" dirty="0" smtClean="0">
                <a:solidFill>
                  <a:srgbClr val="000000"/>
                </a:solidFill>
                <a:latin typeface="Calibri" charset="0"/>
              </a:rPr>
              <a:t>Raad</a:t>
            </a:r>
          </a:p>
          <a:p>
            <a:pPr marL="342900" indent="-342900">
              <a:buFont typeface="Arial" charset="0"/>
              <a:buChar char="•"/>
            </a:pPr>
            <a:r>
              <a:rPr lang="nl-NL" sz="2800" b="1" dirty="0" smtClean="0">
                <a:solidFill>
                  <a:srgbClr val="000000"/>
                </a:solidFill>
                <a:latin typeface="Calibri" charset="0"/>
              </a:rPr>
              <a:t>Mei-juni </a:t>
            </a:r>
            <a:r>
              <a:rPr lang="nl-NL" sz="2800" b="1" dirty="0">
                <a:solidFill>
                  <a:srgbClr val="000000"/>
                </a:solidFill>
                <a:latin typeface="Calibri" charset="0"/>
              </a:rPr>
              <a:t>2018: </a:t>
            </a:r>
            <a:r>
              <a:rPr lang="nl-NL" sz="2800" dirty="0">
                <a:solidFill>
                  <a:srgbClr val="000000"/>
                </a:solidFill>
                <a:latin typeface="Calibri" charset="0"/>
              </a:rPr>
              <a:t>tweede ter visie </a:t>
            </a:r>
            <a:r>
              <a:rPr lang="nl-NL" sz="2800" dirty="0" smtClean="0">
                <a:solidFill>
                  <a:srgbClr val="000000"/>
                </a:solidFill>
                <a:latin typeface="Calibri" charset="0"/>
              </a:rPr>
              <a:t>legging</a:t>
            </a:r>
          </a:p>
          <a:p>
            <a:pPr marL="342900" indent="-342900">
              <a:buFont typeface="Arial" charset="0"/>
              <a:buChar char="•"/>
            </a:pPr>
            <a:r>
              <a:rPr lang="nl-NL" sz="2800" dirty="0" smtClean="0">
                <a:solidFill>
                  <a:srgbClr val="000000"/>
                </a:solidFill>
                <a:latin typeface="Calibri" charset="0"/>
              </a:rPr>
              <a:t>Definitief </a:t>
            </a:r>
            <a:r>
              <a:rPr lang="nl-NL" sz="2800" dirty="0">
                <a:solidFill>
                  <a:srgbClr val="000000"/>
                </a:solidFill>
                <a:latin typeface="Calibri" charset="0"/>
              </a:rPr>
              <a:t>Bestemmingsplan </a:t>
            </a:r>
            <a:r>
              <a:rPr lang="nl-NL" sz="2800" dirty="0" smtClean="0">
                <a:solidFill>
                  <a:srgbClr val="000000"/>
                </a:solidFill>
                <a:latin typeface="Calibri" charset="0"/>
              </a:rPr>
              <a:t>St. </a:t>
            </a:r>
            <a:r>
              <a:rPr lang="nl-NL" sz="2800" dirty="0">
                <a:solidFill>
                  <a:srgbClr val="000000"/>
                </a:solidFill>
                <a:latin typeface="Calibri" charset="0"/>
              </a:rPr>
              <a:t>Annapark </a:t>
            </a:r>
            <a:r>
              <a:rPr lang="nl-NL" sz="2800" b="1" dirty="0" smtClean="0">
                <a:solidFill>
                  <a:srgbClr val="000000"/>
                </a:solidFill>
                <a:latin typeface="Calibri" charset="0"/>
              </a:rPr>
              <a:t>medio 2018?</a:t>
            </a:r>
          </a:p>
          <a:p>
            <a:pPr marL="342900" indent="-342900">
              <a:buFont typeface="Arial" charset="0"/>
              <a:buChar char="•"/>
            </a:pPr>
            <a:r>
              <a:rPr lang="nl-NL" sz="2800" b="1" dirty="0" smtClean="0">
                <a:solidFill>
                  <a:srgbClr val="000000"/>
                </a:solidFill>
                <a:latin typeface="Calibri" charset="0"/>
              </a:rPr>
              <a:t>Intussen </a:t>
            </a:r>
            <a:r>
              <a:rPr lang="nl-NL" sz="2800" dirty="0" smtClean="0">
                <a:solidFill>
                  <a:srgbClr val="000000"/>
                </a:solidFill>
                <a:latin typeface="Calibri" charset="0"/>
              </a:rPr>
              <a:t>verkenning van business cases</a:t>
            </a:r>
            <a:endParaRPr lang="nl-NL" sz="28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88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eren 7"/>
          <p:cNvGrpSpPr/>
          <p:nvPr/>
        </p:nvGrpSpPr>
        <p:grpSpPr>
          <a:xfrm>
            <a:off x="2479272" y="371973"/>
            <a:ext cx="7233455" cy="6114053"/>
            <a:chOff x="1932249" y="-115748"/>
            <a:chExt cx="7778188" cy="6687000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32249" y="-115748"/>
              <a:ext cx="7778188" cy="6687000"/>
            </a:xfrm>
            <a:prstGeom prst="rect">
              <a:avLst/>
            </a:prstGeom>
          </p:spPr>
        </p:pic>
        <p:sp>
          <p:nvSpPr>
            <p:cNvPr id="4" name="Tekstvak 3"/>
            <p:cNvSpPr txBox="1"/>
            <p:nvPr/>
          </p:nvSpPr>
          <p:spPr>
            <a:xfrm>
              <a:off x="6095999" y="1195196"/>
              <a:ext cx="1073699" cy="437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accent6">
                      <a:lumMod val="75000"/>
                    </a:schemeClr>
                  </a:solidFill>
                </a:rPr>
                <a:t>wonen</a:t>
              </a:r>
              <a:endParaRPr lang="nl-NL" sz="2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" name="Tekstvak 4"/>
            <p:cNvSpPr txBox="1"/>
            <p:nvPr/>
          </p:nvSpPr>
          <p:spPr>
            <a:xfrm>
              <a:off x="4074731" y="3829141"/>
              <a:ext cx="11602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accent6">
                      <a:lumMod val="75000"/>
                    </a:schemeClr>
                  </a:solidFill>
                </a:rPr>
                <a:t>wonen</a:t>
              </a:r>
              <a:endParaRPr lang="nl-NL" sz="2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" name="Tekstvak 5"/>
            <p:cNvSpPr txBox="1"/>
            <p:nvPr/>
          </p:nvSpPr>
          <p:spPr>
            <a:xfrm>
              <a:off x="5712298" y="2247439"/>
              <a:ext cx="18410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accent6">
                      <a:lumMod val="75000"/>
                    </a:schemeClr>
                  </a:solidFill>
                </a:rPr>
                <a:t>Zorg- wonen</a:t>
              </a:r>
              <a:endParaRPr lang="nl-NL" sz="2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5075227" y="5410843"/>
              <a:ext cx="391375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accent6">
                      <a:lumMod val="75000"/>
                    </a:schemeClr>
                  </a:solidFill>
                </a:rPr>
                <a:t>Voorzieningen-publieksfuncties</a:t>
              </a:r>
              <a:endParaRPr lang="nl-NL" sz="2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9" name="Ovaal 8"/>
          <p:cNvSpPr/>
          <p:nvPr/>
        </p:nvSpPr>
        <p:spPr>
          <a:xfrm flipV="1">
            <a:off x="70994" y="68580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 flipH="1" flipV="1">
            <a:off x="109187" y="6949438"/>
            <a:ext cx="45719" cy="45719"/>
          </a:xfrm>
          <a:custGeom>
            <a:avLst/>
            <a:gdLst>
              <a:gd name="connsiteX0" fmla="*/ 0 w 186487"/>
              <a:gd name="connsiteY0" fmla="*/ 48441 h 96881"/>
              <a:gd name="connsiteX1" fmla="*/ 93244 w 186487"/>
              <a:gd name="connsiteY1" fmla="*/ 0 h 96881"/>
              <a:gd name="connsiteX2" fmla="*/ 186488 w 186487"/>
              <a:gd name="connsiteY2" fmla="*/ 48441 h 96881"/>
              <a:gd name="connsiteX3" fmla="*/ 93244 w 186487"/>
              <a:gd name="connsiteY3" fmla="*/ 96882 h 96881"/>
              <a:gd name="connsiteX4" fmla="*/ 0 w 186487"/>
              <a:gd name="connsiteY4" fmla="*/ 48441 h 96881"/>
              <a:gd name="connsiteX0" fmla="*/ 29 w 186517"/>
              <a:gd name="connsiteY0" fmla="*/ 12084 h 60525"/>
              <a:gd name="connsiteX1" fmla="*/ 101224 w 186517"/>
              <a:gd name="connsiteY1" fmla="*/ 11351 h 60525"/>
              <a:gd name="connsiteX2" fmla="*/ 186517 w 186517"/>
              <a:gd name="connsiteY2" fmla="*/ 12084 h 60525"/>
              <a:gd name="connsiteX3" fmla="*/ 93273 w 186517"/>
              <a:gd name="connsiteY3" fmla="*/ 60525 h 60525"/>
              <a:gd name="connsiteX4" fmla="*/ 29 w 186517"/>
              <a:gd name="connsiteY4" fmla="*/ 12084 h 6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517" h="60525">
                <a:moveTo>
                  <a:pt x="29" y="12084"/>
                </a:moveTo>
                <a:cubicBezTo>
                  <a:pt x="1354" y="3889"/>
                  <a:pt x="49727" y="11351"/>
                  <a:pt x="101224" y="11351"/>
                </a:cubicBezTo>
                <a:cubicBezTo>
                  <a:pt x="152721" y="11351"/>
                  <a:pt x="186517" y="-14669"/>
                  <a:pt x="186517" y="12084"/>
                </a:cubicBezTo>
                <a:cubicBezTo>
                  <a:pt x="186517" y="38837"/>
                  <a:pt x="144770" y="60525"/>
                  <a:pt x="93273" y="60525"/>
                </a:cubicBezTo>
                <a:cubicBezTo>
                  <a:pt x="41776" y="60525"/>
                  <a:pt x="-1296" y="20279"/>
                  <a:pt x="29" y="1208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893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0170329 Sheets presentatie informatieavond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20170329 Sheets presentatie informatieavond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vG Sjabloon - breedbeeld.potx" id="{1D06F16C-92C0-484B-86E0-87F449030DC5}" vid="{3BE16079-7D52-46B7-9E7B-9081A8E05524}"/>
    </a:ext>
  </a:extLst>
</a:theme>
</file>

<file path=ppt/theme/theme6.xml><?xml version="1.0" encoding="utf-8"?>
<a:theme xmlns:a="http://schemas.openxmlformats.org/drawingml/2006/main" name="Office Theme">
  <a:themeElements>
    <a:clrScheme name="Gro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-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7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2934</TotalTime>
  <Words>283</Words>
  <Application>Microsoft Macintosh PowerPoint</Application>
  <PresentationFormat>Breedbeeld</PresentationFormat>
  <Paragraphs>77</Paragraphs>
  <Slides>13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6</vt:i4>
      </vt:variant>
      <vt:variant>
        <vt:lpstr>Diatitels</vt:lpstr>
      </vt:variant>
      <vt:variant>
        <vt:i4>13</vt:i4>
      </vt:variant>
    </vt:vector>
  </HeadingPairs>
  <TitlesOfParts>
    <vt:vector size="24" baseType="lpstr">
      <vt:lpstr>.AppleSystemUIFont</vt:lpstr>
      <vt:lpstr>Calibri</vt:lpstr>
      <vt:lpstr>Calibri Light</vt:lpstr>
      <vt:lpstr>Times New Roman</vt:lpstr>
      <vt:lpstr>Arial</vt:lpstr>
      <vt:lpstr>Aangepast ontwerp</vt:lpstr>
      <vt:lpstr>20170329 Sheets presentatie informatieavond</vt:lpstr>
      <vt:lpstr>1_Aangepast ontwerp</vt:lpstr>
      <vt:lpstr>1_20170329 Sheets presentatie informatieavond</vt:lpstr>
      <vt:lpstr>2_Aangepast ontwerp</vt:lpstr>
      <vt:lpstr>Office Theme</vt:lpstr>
      <vt:lpstr>PowerPoint-presentatie</vt:lpstr>
      <vt:lpstr>Renschdael Groep door: Marianne Dankers-Warmerdam, projectleider St. Annapark</vt:lpstr>
      <vt:lpstr>PowerPoint-presentatie</vt:lpstr>
      <vt:lpstr>PowerPoint-presentatie</vt:lpstr>
      <vt:lpstr>Vertrekpunten herontwikkeling</vt:lpstr>
      <vt:lpstr>Toekomstige rol Renschdael Groep</vt:lpstr>
      <vt:lpstr>Stand van zaken</vt:lpstr>
      <vt:lpstr>Stand van zaken</vt:lpstr>
      <vt:lpstr>PowerPoint-presentatie</vt:lpstr>
      <vt:lpstr>PowerPoint-presentatie</vt:lpstr>
      <vt:lpstr>Haalbaarheidsstudies bestaande gebouwen</vt:lpstr>
      <vt:lpstr>Taken in 2018</vt:lpstr>
      <vt:lpstr>Ontwikkelingsstrategie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Marianne Dankers</cp:lastModifiedBy>
  <cp:revision>106</cp:revision>
  <cp:lastPrinted>2018-03-15T13:47:57Z</cp:lastPrinted>
  <dcterms:created xsi:type="dcterms:W3CDTF">2014-09-16T21:28:43Z</dcterms:created>
  <dcterms:modified xsi:type="dcterms:W3CDTF">2018-03-17T15:55:18Z</dcterms:modified>
</cp:coreProperties>
</file>